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71" r:id="rId4"/>
    <p:sldMasterId id="214748367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887">
          <p15:clr>
            <a:srgbClr val="A4A3A4"/>
          </p15:clr>
        </p15:guide>
        <p15:guide id="2" pos="3118">
          <p15:clr>
            <a:srgbClr val="A4A3A4"/>
          </p15:clr>
        </p15:guide>
        <p15:guide id="3" pos="312">
          <p15:clr>
            <a:srgbClr val="9AA0A6"/>
          </p15:clr>
        </p15:guide>
        <p15:guide id="4" orient="horz" pos="3240">
          <p15:clr>
            <a:srgbClr val="9AA0A6"/>
          </p15:clr>
        </p15:guide>
        <p15:guide id="5" orient="horz">
          <p15:clr>
            <a:srgbClr val="9AA0A6"/>
          </p15:clr>
        </p15:guide>
        <p15:guide id="6" orient="horz" pos="1063">
          <p15:clr>
            <a:srgbClr val="9AA0A6"/>
          </p15:clr>
        </p15:guide>
        <p15:guide id="7" pos="694">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887" orient="horz"/>
        <p:guide pos="3118"/>
        <p:guide pos="312"/>
        <p:guide pos="3240" orient="horz"/>
        <p:guide orient="horz"/>
        <p:guide pos="1063" orient="horz"/>
        <p:guide pos="694"/>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ERFgorcRCJY&amp;feature=emb_rel_pause" TargetMode="External"/><Relationship Id="rId3" Type="http://schemas.openxmlformats.org/officeDocument/2006/relationships/hyperlink" Target="https://vimeo.com/122959827"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e49f5db3e5_0_3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7" name="Google Shape;287;ge49f5db3e5_0_3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1100"/>
              <a:buFont typeface="Arial"/>
              <a:buNone/>
            </a:pPr>
            <a:r>
              <a:rPr lang="en-GB">
                <a:solidFill>
                  <a:schemeClr val="dk1"/>
                </a:solidFill>
              </a:rPr>
              <a:t>During this time, entertainment made Seaton Delaval famous: there were fetes and masquerades, rope dancers and dancing bears, sack races and puppet shows mainly taking place on The Oval, a secluded lawn cut into the woodland around the Hall. The oval would be transformed into a perfect fairyland, with Chinese lanterns hung among the trees, and bands of music playing lively airs, and copiously furnished refreshment tables, and “dancing and deray” on the velvet lawn, as well as in the brilliant ballroom. </a:t>
            </a:r>
            <a:endParaRPr>
              <a:solidFill>
                <a:schemeClr val="dk1"/>
              </a:solidFill>
            </a:endParaRPr>
          </a:p>
          <a:p>
            <a:pPr indent="0" lvl="0" marL="0" rtl="0" algn="just">
              <a:spcBef>
                <a:spcPts val="0"/>
              </a:spcBef>
              <a:spcAft>
                <a:spcPts val="0"/>
              </a:spcAft>
              <a:buClr>
                <a:schemeClr val="dk1"/>
              </a:buClr>
              <a:buSzPts val="1100"/>
              <a:buFont typeface="Arial"/>
              <a:buNone/>
            </a:pPr>
            <a:r>
              <a:t/>
            </a:r>
            <a:endParaRPr>
              <a:solidFill>
                <a:schemeClr val="dk1"/>
              </a:solidFill>
            </a:endParaRPr>
          </a:p>
          <a:p>
            <a:pPr indent="0" lvl="0" marL="0" rtl="0" algn="just">
              <a:spcBef>
                <a:spcPts val="0"/>
              </a:spcBef>
              <a:spcAft>
                <a:spcPts val="0"/>
              </a:spcAft>
              <a:buClr>
                <a:schemeClr val="dk1"/>
              </a:buClr>
              <a:buSzPts val="1100"/>
              <a:buFont typeface="Arial"/>
              <a:buNone/>
            </a:pPr>
            <a:r>
              <a:rPr lang="en-GB">
                <a:solidFill>
                  <a:schemeClr val="dk1"/>
                </a:solidFill>
              </a:rPr>
              <a:t>Inside the house, the family put on musical and theatrical performances, enjoyed reading, card games and big dinner parties. This all created Seaton Delaval Hall’s spirit of place that guests would expect to see and experience. It would be colourful. It would be fun. It would be flamboyant.</a:t>
            </a:r>
            <a:endParaRPr/>
          </a:p>
        </p:txBody>
      </p:sp>
      <p:sp>
        <p:nvSpPr>
          <p:cNvPr id="288" name="Google Shape;288;ge49f5db3e5_0_383: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e4c7b5c26f_0_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9" name="Google Shape;299;ge4c7b5c26f_0_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GB">
                <a:solidFill>
                  <a:schemeClr val="dk1"/>
                </a:solidFill>
              </a:rPr>
              <a:t>200 years ago there was a terrible fire which almost ruined the Hall, damage that you can still see today. The last owners, t</a:t>
            </a:r>
            <a:r>
              <a:rPr lang="en-GB">
                <a:solidFill>
                  <a:srgbClr val="2C2C2C"/>
                </a:solidFill>
              </a:rPr>
              <a:t>he late Lord and Lady Hastings returned to the Hall in the 1950s, over one hundred years since the last family member had lived in the house. After the death of his parents, the current Lord Hastings asked the National Trust if they were interested in taking over the Hall and after raising lots of money, the National Trust received the keys to Seaton Delaval Hall in December 2009.</a:t>
            </a:r>
            <a:endParaRPr>
              <a:solidFill>
                <a:srgbClr val="2C2C2C"/>
              </a:solidFill>
            </a:endParaRPr>
          </a:p>
          <a:p>
            <a:pPr indent="0" lvl="0" marL="0" marR="0" rtl="0" algn="l">
              <a:lnSpc>
                <a:spcPct val="100000"/>
              </a:lnSpc>
              <a:spcBef>
                <a:spcPts val="0"/>
              </a:spcBef>
              <a:spcAft>
                <a:spcPts val="0"/>
              </a:spcAft>
              <a:buClr>
                <a:schemeClr val="dk1"/>
              </a:buClr>
              <a:buSzPts val="1400"/>
              <a:buFont typeface="Calibri"/>
              <a:buNone/>
            </a:pPr>
            <a:r>
              <a:t/>
            </a:r>
            <a:endParaRPr>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rPr lang="en-GB">
                <a:solidFill>
                  <a:schemeClr val="dk1"/>
                </a:solidFill>
              </a:rPr>
              <a:t>Now that you know about some of the games and pranks which the Delavals played on their guests in Georgian times, </a:t>
            </a:r>
            <a:r>
              <a:rPr lang="en-GB">
                <a:solidFill>
                  <a:schemeClr val="dk1"/>
                </a:solidFill>
                <a:highlight>
                  <a:srgbClr val="FFF2CC"/>
                </a:highlight>
              </a:rPr>
              <a:t>w</a:t>
            </a:r>
            <a:r>
              <a:rPr lang="en-GB">
                <a:solidFill>
                  <a:schemeClr val="dk1"/>
                </a:solidFill>
                <a:highlight>
                  <a:srgbClr val="FFF2CC"/>
                </a:highlight>
              </a:rPr>
              <a:t>e want to know what you would invent to go into the rooms today? </a:t>
            </a:r>
            <a:r>
              <a:rPr lang="en-GB">
                <a:solidFill>
                  <a:schemeClr val="dk1"/>
                </a:solidFill>
                <a:highlight>
                  <a:srgbClr val="FFF2CC"/>
                </a:highlight>
              </a:rPr>
              <a:t>What fun and mischief can you create?</a:t>
            </a:r>
            <a:endParaRPr>
              <a:highlight>
                <a:srgbClr val="FFF2CC"/>
              </a:highlight>
            </a:endParaRPr>
          </a:p>
        </p:txBody>
      </p:sp>
      <p:sp>
        <p:nvSpPr>
          <p:cNvPr id="300" name="Google Shape;300;ge4c7b5c26f_0_4: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ge49f5db3e5_0_2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9" name="Google Shape;319;ge49f5db3e5_0_26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i="0" lang="en-GB" u="none" cap="none" strike="noStrike">
                <a:solidFill>
                  <a:schemeClr val="dk1"/>
                </a:solidFill>
              </a:rPr>
              <a:t>An invention is a new object or way of doing things which didn’t exist before, An </a:t>
            </a:r>
            <a:r>
              <a:rPr lang="en-GB">
                <a:solidFill>
                  <a:schemeClr val="dk1"/>
                </a:solidFill>
              </a:rPr>
              <a:t>invention</a:t>
            </a:r>
            <a:r>
              <a:rPr i="0" lang="en-GB" u="none" cap="none" strike="noStrike">
                <a:solidFill>
                  <a:schemeClr val="dk1"/>
                </a:solidFill>
              </a:rPr>
              <a:t> can be </a:t>
            </a:r>
            <a:r>
              <a:rPr lang="en-GB">
                <a:solidFill>
                  <a:schemeClr val="dk1"/>
                </a:solidFill>
              </a:rPr>
              <a:t>thought up by anyone, </a:t>
            </a:r>
            <a:r>
              <a:rPr i="0" lang="en-GB" u="none" cap="none" strike="noStrike">
                <a:solidFill>
                  <a:schemeClr val="dk1"/>
                </a:solidFill>
              </a:rPr>
              <a:t>the main thing </a:t>
            </a:r>
            <a:r>
              <a:rPr lang="en-GB">
                <a:solidFill>
                  <a:schemeClr val="dk1"/>
                </a:solidFill>
              </a:rPr>
              <a:t>to start</a:t>
            </a:r>
            <a:r>
              <a:rPr i="0" lang="en-GB" u="none" cap="none" strike="noStrike">
                <a:solidFill>
                  <a:schemeClr val="dk1"/>
                </a:solidFill>
              </a:rPr>
              <a:t> inventing is thinking up lots of ideas</a:t>
            </a:r>
            <a:r>
              <a:rPr lang="en-GB">
                <a:solidFill>
                  <a:schemeClr val="dk1"/>
                </a:solidFill>
              </a:rPr>
              <a:t>. There are many different types of invention, some are useful and others are brilliantly fun!</a:t>
            </a:r>
            <a:endParaRPr sz="1000"/>
          </a:p>
        </p:txBody>
      </p:sp>
      <p:sp>
        <p:nvSpPr>
          <p:cNvPr id="320" name="Google Shape;320;ge49f5db3e5_0_263: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e49f5db3e5_0_2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9" name="Google Shape;329;ge49f5db3e5_0_27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i="0" lang="en-GB" u="none" cap="none" strike="noStrike">
                <a:solidFill>
                  <a:schemeClr val="dk1"/>
                </a:solidFill>
              </a:rPr>
              <a:t>Everyone! Think about the first humans who had, well, not very much at all, and now look at the world around you. Who do you think came up with the table here, a fridge, watch etc. Everything in the world had to be invented at some point! </a:t>
            </a:r>
            <a:endParaRPr/>
          </a:p>
          <a:p>
            <a:pPr indent="0" lvl="0" marL="0" marR="0" rtl="0" algn="l">
              <a:lnSpc>
                <a:spcPct val="100000"/>
              </a:lnSpc>
              <a:spcBef>
                <a:spcPts val="0"/>
              </a:spcBef>
              <a:spcAft>
                <a:spcPts val="0"/>
              </a:spcAft>
              <a:buClr>
                <a:schemeClr val="dk1"/>
              </a:buClr>
              <a:buSzPts val="1400"/>
              <a:buFont typeface="Calibri"/>
              <a:buNone/>
            </a:pPr>
            <a:r>
              <a:rPr i="0" lang="en-GB" u="none" cap="none" strike="noStrike">
                <a:solidFill>
                  <a:schemeClr val="dk1"/>
                </a:solidFill>
              </a:rPr>
              <a:t>Coming up with inventions is one of the most natural things that humans (and some animals) do – it’s how we learn to adapt to our environment, how we solve problems around us. </a:t>
            </a:r>
            <a:endParaRPr/>
          </a:p>
        </p:txBody>
      </p:sp>
      <p:sp>
        <p:nvSpPr>
          <p:cNvPr id="330" name="Google Shape;330;ge49f5db3e5_0_271: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e45269f62e_2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8" name="Google Shape;338;ge45269f62e_2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GB">
                <a:solidFill>
                  <a:schemeClr val="dk1"/>
                </a:solidFill>
              </a:rPr>
              <a:t>If you have time</a:t>
            </a:r>
            <a:r>
              <a:rPr i="0" lang="en-GB" u="none" cap="none" strike="noStrike">
                <a:solidFill>
                  <a:schemeClr val="dk1"/>
                </a:solidFill>
              </a:rPr>
              <a:t> watch the video with your class. </a:t>
            </a:r>
            <a:r>
              <a:rPr i="0" lang="en-GB" u="sng" cap="none" strike="noStrike">
                <a:solidFill>
                  <a:schemeClr val="hlink"/>
                </a:solidFill>
                <a:hlinkClick r:id="rId2"/>
              </a:rPr>
              <a:t>https://www.youtube.com/watch?v=ERFgorcRCJY&amp;feature=emb_rel_pause</a:t>
            </a:r>
            <a:endParaRPr i="0" u="none" cap="none" strike="noStrike">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a:p>
          <a:p>
            <a:pPr indent="0" lvl="0" marL="0" marR="0" rtl="0" algn="l">
              <a:lnSpc>
                <a:spcPct val="100000"/>
              </a:lnSpc>
              <a:spcBef>
                <a:spcPts val="0"/>
              </a:spcBef>
              <a:spcAft>
                <a:spcPts val="0"/>
              </a:spcAft>
              <a:buClr>
                <a:schemeClr val="dk1"/>
              </a:buClr>
              <a:buSzPts val="1400"/>
              <a:buFont typeface="Calibri"/>
              <a:buNone/>
            </a:pPr>
            <a:r>
              <a:rPr lang="en-GB"/>
              <a:t>Additional documentary about Dominic’s work inspiring invention - </a:t>
            </a:r>
            <a:r>
              <a:rPr lang="en-GB" u="sng">
                <a:solidFill>
                  <a:schemeClr val="hlink"/>
                </a:solidFill>
                <a:hlinkClick r:id="rId3"/>
              </a:rPr>
              <a:t>https://vimeo.com/122959827</a:t>
            </a:r>
            <a:endParaRPr/>
          </a:p>
          <a:p>
            <a:pPr indent="0" lvl="0" marL="0" marR="0" rtl="0" algn="l">
              <a:lnSpc>
                <a:spcPct val="100000"/>
              </a:lnSpc>
              <a:spcBef>
                <a:spcPts val="0"/>
              </a:spcBef>
              <a:spcAft>
                <a:spcPts val="0"/>
              </a:spcAft>
              <a:buClr>
                <a:schemeClr val="dk1"/>
              </a:buClr>
              <a:buSzPts val="1400"/>
              <a:buFont typeface="Calibri"/>
              <a:buNone/>
            </a:pPr>
            <a:r>
              <a:t/>
            </a:r>
            <a:endParaRPr b="0" i="0" sz="1200" u="none" cap="none" strike="noStrike">
              <a:solidFill>
                <a:schemeClr val="dk1"/>
              </a:solidFill>
              <a:latin typeface="Calibri"/>
              <a:ea typeface="Calibri"/>
              <a:cs typeface="Calibri"/>
              <a:sym typeface="Calibri"/>
            </a:endParaRPr>
          </a:p>
        </p:txBody>
      </p:sp>
      <p:sp>
        <p:nvSpPr>
          <p:cNvPr id="339" name="Google Shape;339;ge45269f62e_2_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e49f5db3e5_0_3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9" name="Google Shape;349;ge49f5db3e5_0_36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GB">
                <a:solidFill>
                  <a:schemeClr val="dk1"/>
                </a:solidFill>
              </a:rPr>
              <a:t>Serious inventing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lnSpc>
                <a:spcPct val="107916"/>
              </a:lnSpc>
              <a:spcBef>
                <a:spcPts val="0"/>
              </a:spcBef>
              <a:spcAft>
                <a:spcPts val="800"/>
              </a:spcAft>
              <a:buClr>
                <a:schemeClr val="dk1"/>
              </a:buClr>
              <a:buSzPts val="1100"/>
              <a:buFont typeface="Arial"/>
              <a:buNone/>
            </a:pPr>
            <a:r>
              <a:rPr lang="en-GB">
                <a:solidFill>
                  <a:schemeClr val="dk1"/>
                </a:solidFill>
              </a:rPr>
              <a:t>Seaton Delaval has a history of serious inventing with Sir Ralph Delaval devising a system of sluice gates in around 1670 to flush out the harbour and later, John Hussey Delaval creating a deep water dock in Seaton Sluice.  Most notable though was Edward Delaval who was a fellow at Pembroke College, Cambridge. He was appointed, alongside American writer, scientist and statesman Benjamin Franklin, to explore ways to protect St Paul’s Cathedral in London from electrical storm damage.  It is also said that it was Edward’s playing of the water glasses that led to Franklin inventing his famous musical instrument the glass armonica.https://www.fi.edu/history-resources/franklins-glass-armonica</a:t>
            </a:r>
            <a:endParaRPr/>
          </a:p>
        </p:txBody>
      </p:sp>
      <p:sp>
        <p:nvSpPr>
          <p:cNvPr id="350" name="Google Shape;350;ge49f5db3e5_0_364: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ge49f5db3e5_0_3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9" name="Google Shape;369;ge49f5db3e5_0_37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GB"/>
              <a:t>Just like we work as a team at Little Inventors </a:t>
            </a:r>
            <a:r>
              <a:rPr lang="en-GB"/>
              <a:t>with</a:t>
            </a:r>
            <a:r>
              <a:rPr lang="en-GB"/>
              <a:t> children and makers, Sir Francis Delaval teamed up with his friend, writer and engineer, Richard Lovell Edgeworth and skilled crafts people to </a:t>
            </a:r>
            <a:r>
              <a:rPr lang="en-GB"/>
              <a:t>create</a:t>
            </a:r>
            <a:r>
              <a:rPr lang="en-GB"/>
              <a:t> many prank machines and games at the Hall, </a:t>
            </a:r>
            <a:r>
              <a:rPr lang="en-GB">
                <a:solidFill>
                  <a:schemeClr val="dk1"/>
                </a:solidFill>
              </a:rPr>
              <a:t>f</a:t>
            </a:r>
            <a:r>
              <a:rPr lang="en-GB">
                <a:solidFill>
                  <a:schemeClr val="dk1"/>
                </a:solidFill>
              </a:rPr>
              <a:t>rom walls that moved as you were getting changed, to beds that were plunged into water whilst you were asleep, to rooms that were kept in perpetual darkness to make you think that it was still nighttime and guests would awake to find their rooms had been turned upside down. There were hidden peepholes, secret doors, objects that moved, mirrors that distorted and deceived, the sound of laughter and music and footsteps.</a:t>
            </a:r>
            <a:endParaRPr/>
          </a:p>
        </p:txBody>
      </p:sp>
      <p:sp>
        <p:nvSpPr>
          <p:cNvPr id="370" name="Google Shape;370;ge49f5db3e5_0_371: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e45269f62e_1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8" name="Google Shape;378;ge45269f62e_1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GB">
                <a:highlight>
                  <a:schemeClr val="lt1"/>
                </a:highlight>
              </a:rPr>
              <a:t>Designers and inventors use silliness and surprise in real-world inventions too to make things more fun for good reasons, such as musical stairs to encourage people to walk instead of using the escalator or prank bin to encourage people not to drop litter using a sound prank</a:t>
            </a:r>
            <a:endParaRPr>
              <a:highlight>
                <a:schemeClr val="lt1"/>
              </a:highlight>
            </a:endParaRPr>
          </a:p>
        </p:txBody>
      </p:sp>
      <p:sp>
        <p:nvSpPr>
          <p:cNvPr id="379" name="Google Shape;379;ge45269f62e_1_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e45269f62e_1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3" name="Google Shape;393;ge45269f62e_1_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GB">
                <a:highlight>
                  <a:schemeClr val="lt1"/>
                </a:highlight>
              </a:rPr>
              <a:t>And designers Studio Hardie have created a play area at Seaton Delaval Hall that tries to capture the playfulness of the Delavals</a:t>
            </a:r>
            <a:endParaRPr>
              <a:highlight>
                <a:schemeClr val="lt1"/>
              </a:highlight>
            </a:endParaRPr>
          </a:p>
        </p:txBody>
      </p:sp>
      <p:sp>
        <p:nvSpPr>
          <p:cNvPr id="394" name="Google Shape;394;ge45269f62e_1_6: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e49f5db3e5_0_3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6" name="Google Shape;406;ge49f5db3e5_0_3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GB"/>
              <a:t>You can use the activity sheet Room for Mischief and Mayhem to support the next slides</a:t>
            </a:r>
            <a:endParaRPr/>
          </a:p>
        </p:txBody>
      </p:sp>
      <p:sp>
        <p:nvSpPr>
          <p:cNvPr id="407" name="Google Shape;407;ge49f5db3e5_0_389: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e45269f62e_0_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1" name="Google Shape;141;ge45269f62e_0_8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GB">
                <a:highlight>
                  <a:schemeClr val="lt1"/>
                </a:highlight>
              </a:rPr>
              <a:t>We believe young people have the best imagination, with no limits. Coming up with inventions is one of the most natural things that humans (and some animals) do – it’s how we learn to adapt to our environment, how we solve problems around us. We are all born creative but it’s a muscle that you have to exercise!</a:t>
            </a:r>
            <a:endParaRPr>
              <a:highlight>
                <a:schemeClr val="lt1"/>
              </a:highlight>
            </a:endParaRPr>
          </a:p>
        </p:txBody>
      </p:sp>
      <p:sp>
        <p:nvSpPr>
          <p:cNvPr id="142" name="Google Shape;142;ge45269f62e_0_81: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ge2ec7506d2_0_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7" name="Google Shape;417;ge2ec7506d2_0_9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GB">
                <a:highlight>
                  <a:schemeClr val="lt1"/>
                </a:highlight>
              </a:rPr>
              <a:t>Prompts for discussion or responses- what </a:t>
            </a:r>
            <a:r>
              <a:rPr lang="en-GB">
                <a:highlight>
                  <a:schemeClr val="lt1"/>
                </a:highlight>
              </a:rPr>
              <a:t>happens</a:t>
            </a:r>
            <a:r>
              <a:rPr lang="en-GB">
                <a:highlight>
                  <a:schemeClr val="lt1"/>
                </a:highlight>
              </a:rPr>
              <a:t> in the spaces, what things in the space could be used for a </a:t>
            </a:r>
            <a:r>
              <a:rPr lang="en-GB">
                <a:highlight>
                  <a:schemeClr val="lt1"/>
                </a:highlight>
              </a:rPr>
              <a:t>surprise</a:t>
            </a:r>
            <a:r>
              <a:rPr lang="en-GB">
                <a:highlight>
                  <a:schemeClr val="lt1"/>
                </a:highlight>
              </a:rPr>
              <a:t> or trick?</a:t>
            </a:r>
            <a:endParaRPr>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t/>
            </a:r>
            <a:endParaRPr>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rPr lang="en-GB">
                <a:highlight>
                  <a:schemeClr val="lt1"/>
                </a:highlight>
              </a:rPr>
              <a:t>Central Hall - arrival, greeting, coats and hats, </a:t>
            </a:r>
            <a:r>
              <a:rPr lang="en-GB">
                <a:solidFill>
                  <a:schemeClr val="dk1"/>
                </a:solidFill>
                <a:highlight>
                  <a:schemeClr val="lt1"/>
                </a:highlight>
              </a:rPr>
              <a:t>floor a bit like a games board, are there spaces things could pop out of? What could you do with the floor? </a:t>
            </a:r>
            <a:endParaRPr>
              <a:solidFill>
                <a:schemeClr val="dk1"/>
              </a:solidFill>
              <a:highlight>
                <a:schemeClr val="lt1"/>
              </a:highlight>
            </a:endParaRPr>
          </a:p>
          <a:p>
            <a:pPr indent="0" lvl="0" marL="0" rtl="0" algn="l">
              <a:spcBef>
                <a:spcPts val="0"/>
              </a:spcBef>
              <a:spcAft>
                <a:spcPts val="0"/>
              </a:spcAft>
              <a:buClr>
                <a:schemeClr val="dk1"/>
              </a:buClr>
              <a:buSzPts val="1400"/>
              <a:buFont typeface="Calibri"/>
              <a:buNone/>
            </a:pPr>
            <a:r>
              <a:rPr lang="en-GB">
                <a:solidFill>
                  <a:schemeClr val="dk1"/>
                </a:solidFill>
                <a:highlight>
                  <a:schemeClr val="lt1"/>
                </a:highlight>
              </a:rPr>
              <a:t>Spiral staircase - walk up and down, carry things up and down the stairs</a:t>
            </a:r>
            <a:endParaRPr>
              <a:solidFill>
                <a:schemeClr val="dk1"/>
              </a:solidFill>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t/>
            </a:r>
            <a:endParaRPr>
              <a:highlight>
                <a:schemeClr val="lt1"/>
              </a:highlight>
            </a:endParaRPr>
          </a:p>
        </p:txBody>
      </p:sp>
      <p:sp>
        <p:nvSpPr>
          <p:cNvPr id="418" name="Google Shape;418;ge2ec7506d2_0_99: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ge2ec7506d2_0_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4" name="Google Shape;434;ge2ec7506d2_0_6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GB">
                <a:highlight>
                  <a:schemeClr val="lt1"/>
                </a:highlight>
              </a:rPr>
              <a:t>Basement - low ceiling, dark, store</a:t>
            </a:r>
            <a:endParaRPr>
              <a:highlight>
                <a:schemeClr val="lt1"/>
              </a:highlight>
            </a:endParaRPr>
          </a:p>
          <a:p>
            <a:pPr indent="0" lvl="0" marL="0" rtl="0" algn="l">
              <a:spcBef>
                <a:spcPts val="0"/>
              </a:spcBef>
              <a:spcAft>
                <a:spcPts val="0"/>
              </a:spcAft>
              <a:buClr>
                <a:schemeClr val="dk1"/>
              </a:buClr>
              <a:buSzPts val="1400"/>
              <a:buFont typeface="Calibri"/>
              <a:buNone/>
            </a:pPr>
            <a:r>
              <a:rPr lang="en-GB">
                <a:solidFill>
                  <a:schemeClr val="dk1"/>
                </a:solidFill>
                <a:highlight>
                  <a:schemeClr val="lt1"/>
                </a:highlight>
              </a:rPr>
              <a:t>Saloon - performances, play games, relaxing</a:t>
            </a:r>
            <a:endParaRPr>
              <a:solidFill>
                <a:schemeClr val="dk1"/>
              </a:solidFill>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t/>
            </a:r>
            <a:endParaRPr>
              <a:highlight>
                <a:schemeClr val="lt1"/>
              </a:highlight>
            </a:endParaRPr>
          </a:p>
        </p:txBody>
      </p:sp>
      <p:sp>
        <p:nvSpPr>
          <p:cNvPr id="435" name="Google Shape;435;ge2ec7506d2_0_67: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 name="Shape 453"/>
        <p:cNvGrpSpPr/>
        <p:nvPr/>
      </p:nvGrpSpPr>
      <p:grpSpPr>
        <a:xfrm>
          <a:off x="0" y="0"/>
          <a:ext cx="0" cy="0"/>
          <a:chOff x="0" y="0"/>
          <a:chExt cx="0" cy="0"/>
        </a:xfrm>
      </p:grpSpPr>
      <p:sp>
        <p:nvSpPr>
          <p:cNvPr id="454" name="Google Shape;454;ge2ec7506d2_0_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5" name="Google Shape;455;ge2ec7506d2_0_7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GB">
                <a:highlight>
                  <a:schemeClr val="lt1"/>
                </a:highlight>
              </a:rPr>
              <a:t>Tapestry room - living room space, sit in window seat, reading relaxing, afternoon tea - can </a:t>
            </a:r>
            <a:r>
              <a:rPr lang="en-GB">
                <a:highlight>
                  <a:schemeClr val="lt1"/>
                </a:highlight>
              </a:rPr>
              <a:t>you</a:t>
            </a:r>
            <a:r>
              <a:rPr lang="en-GB">
                <a:highlight>
                  <a:schemeClr val="lt1"/>
                </a:highlight>
              </a:rPr>
              <a:t> think of a fun way to serve tea? </a:t>
            </a:r>
            <a:endParaRPr>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rPr lang="en-GB">
                <a:highlight>
                  <a:schemeClr val="lt1"/>
                </a:highlight>
              </a:rPr>
              <a:t>Stable - horses, what else (</a:t>
            </a:r>
            <a:r>
              <a:rPr lang="en-GB">
                <a:solidFill>
                  <a:srgbClr val="2C2C2C"/>
                </a:solidFill>
                <a:highlight>
                  <a:schemeClr val="lt1"/>
                </a:highlight>
              </a:rPr>
              <a:t>Captain Francis Blake Delaval used this space for a grand banquet to celebrate the completion of the building of the stables, when guests arrived the Hall was in darkness so they were tricked into thinking they had come on the wrong day until they were led into a surprise in the stables)</a:t>
            </a:r>
            <a:endParaRPr>
              <a:highlight>
                <a:schemeClr val="lt1"/>
              </a:highlight>
            </a:endParaRPr>
          </a:p>
        </p:txBody>
      </p:sp>
      <p:sp>
        <p:nvSpPr>
          <p:cNvPr id="456" name="Google Shape;456;ge2ec7506d2_0_75: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ge2ec7506d2_0_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6" name="Google Shape;476;ge2ec7506d2_0_9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a:highlight>
                <a:srgbClr val="FFF2CC"/>
              </a:highlight>
            </a:endParaRPr>
          </a:p>
        </p:txBody>
      </p:sp>
      <p:sp>
        <p:nvSpPr>
          <p:cNvPr id="477" name="Google Shape;477;ge2ec7506d2_0_91: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6" name="Shape 496"/>
        <p:cNvGrpSpPr/>
        <p:nvPr/>
      </p:nvGrpSpPr>
      <p:grpSpPr>
        <a:xfrm>
          <a:off x="0" y="0"/>
          <a:ext cx="0" cy="0"/>
          <a:chOff x="0" y="0"/>
          <a:chExt cx="0" cy="0"/>
        </a:xfrm>
      </p:grpSpPr>
      <p:sp>
        <p:nvSpPr>
          <p:cNvPr id="497" name="Google Shape;497;ge2ec7506d2_0_1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8" name="Google Shape;498;ge2ec7506d2_0_13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a:highlight>
                <a:srgbClr val="FFF2CC"/>
              </a:highlight>
            </a:endParaRPr>
          </a:p>
        </p:txBody>
      </p:sp>
      <p:sp>
        <p:nvSpPr>
          <p:cNvPr id="499" name="Google Shape;499;ge2ec7506d2_0_131: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5" name="Shape 515"/>
        <p:cNvGrpSpPr/>
        <p:nvPr/>
      </p:nvGrpSpPr>
      <p:grpSpPr>
        <a:xfrm>
          <a:off x="0" y="0"/>
          <a:ext cx="0" cy="0"/>
          <a:chOff x="0" y="0"/>
          <a:chExt cx="0" cy="0"/>
        </a:xfrm>
      </p:grpSpPr>
      <p:sp>
        <p:nvSpPr>
          <p:cNvPr id="516" name="Google Shape;516;ge45269f62e_1_2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7" name="Google Shape;517;ge45269f62e_1_29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GB">
                <a:highlight>
                  <a:schemeClr val="lt1"/>
                </a:highlight>
              </a:rPr>
              <a:t>The Oval - puppet shows, entertainment, fetes, sports days and games</a:t>
            </a:r>
            <a:endParaRPr>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rPr lang="en-GB">
                <a:highlight>
                  <a:schemeClr val="lt1"/>
                </a:highlight>
              </a:rPr>
              <a:t>Bathroom - mirrors, go to the toilet, take a bath, soap</a:t>
            </a:r>
            <a:endParaRPr>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t/>
            </a:r>
            <a:endParaRPr>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rPr b="1" lang="en-GB">
                <a:highlight>
                  <a:schemeClr val="lt1"/>
                </a:highlight>
              </a:rPr>
              <a:t>Extension activity - there is a Ha-ha at Seaton Delaval hall and was </a:t>
            </a:r>
            <a:r>
              <a:rPr b="1" lang="en-GB">
                <a:highlight>
                  <a:schemeClr val="lt1"/>
                </a:highlight>
              </a:rPr>
              <a:t>once</a:t>
            </a:r>
            <a:r>
              <a:rPr b="1" lang="en-GB">
                <a:highlight>
                  <a:schemeClr val="lt1"/>
                </a:highlight>
              </a:rPr>
              <a:t> a drawbridge, get </a:t>
            </a:r>
            <a:r>
              <a:rPr b="1" lang="en-GB">
                <a:highlight>
                  <a:schemeClr val="lt1"/>
                </a:highlight>
              </a:rPr>
              <a:t>students</a:t>
            </a:r>
            <a:r>
              <a:rPr b="1" lang="en-GB">
                <a:highlight>
                  <a:schemeClr val="lt1"/>
                </a:highlight>
              </a:rPr>
              <a:t> to research these things and create </a:t>
            </a:r>
            <a:r>
              <a:rPr b="1" lang="en-GB">
                <a:highlight>
                  <a:schemeClr val="lt1"/>
                </a:highlight>
              </a:rPr>
              <a:t>inventions</a:t>
            </a:r>
            <a:r>
              <a:rPr b="1" lang="en-GB">
                <a:highlight>
                  <a:schemeClr val="lt1"/>
                </a:highlight>
              </a:rPr>
              <a:t> for </a:t>
            </a:r>
            <a:r>
              <a:rPr b="1" lang="en-GB">
                <a:highlight>
                  <a:schemeClr val="lt1"/>
                </a:highlight>
              </a:rPr>
              <a:t>these</a:t>
            </a:r>
            <a:endParaRPr b="1">
              <a:highlight>
                <a:schemeClr val="lt1"/>
              </a:highlight>
            </a:endParaRPr>
          </a:p>
        </p:txBody>
      </p:sp>
      <p:sp>
        <p:nvSpPr>
          <p:cNvPr id="518" name="Google Shape;518;ge45269f62e_1_295: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ge45269f62e_0_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5" name="Google Shape;535;ge45269f62e_0_3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a:highlight>
                <a:srgbClr val="FFF2CC"/>
              </a:highlight>
            </a:endParaRPr>
          </a:p>
        </p:txBody>
      </p:sp>
      <p:sp>
        <p:nvSpPr>
          <p:cNvPr id="536" name="Google Shape;536;ge45269f62e_0_3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4" name="Shape 544"/>
        <p:cNvGrpSpPr/>
        <p:nvPr/>
      </p:nvGrpSpPr>
      <p:grpSpPr>
        <a:xfrm>
          <a:off x="0" y="0"/>
          <a:ext cx="0" cy="0"/>
          <a:chOff x="0" y="0"/>
          <a:chExt cx="0" cy="0"/>
        </a:xfrm>
      </p:grpSpPr>
      <p:sp>
        <p:nvSpPr>
          <p:cNvPr id="545" name="Google Shape;545;ge45269f62e_0_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6" name="Google Shape;546;ge45269f62e_0_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a:highlight>
                <a:srgbClr val="FFF2CC"/>
              </a:highlight>
            </a:endParaRPr>
          </a:p>
        </p:txBody>
      </p:sp>
      <p:sp>
        <p:nvSpPr>
          <p:cNvPr id="547" name="Google Shape;547;ge45269f62e_0_14: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0" name="Shape 560"/>
        <p:cNvGrpSpPr/>
        <p:nvPr/>
      </p:nvGrpSpPr>
      <p:grpSpPr>
        <a:xfrm>
          <a:off x="0" y="0"/>
          <a:ext cx="0" cy="0"/>
          <a:chOff x="0" y="0"/>
          <a:chExt cx="0" cy="0"/>
        </a:xfrm>
      </p:grpSpPr>
      <p:sp>
        <p:nvSpPr>
          <p:cNvPr id="561" name="Google Shape;561;ge45269f62e_0_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2" name="Google Shape;562;ge45269f62e_0_2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GB">
                <a:highlight>
                  <a:schemeClr val="lt1"/>
                </a:highlight>
              </a:rPr>
              <a:t>All ideas uploaded will appear on the Little Inventors website and will receive individual feedback</a:t>
            </a:r>
            <a:endParaRPr>
              <a:highlight>
                <a:schemeClr val="lt1"/>
              </a:highlight>
            </a:endParaRPr>
          </a:p>
        </p:txBody>
      </p:sp>
      <p:sp>
        <p:nvSpPr>
          <p:cNvPr id="563" name="Google Shape;563;ge45269f62e_0_24: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 name="Shape 577"/>
        <p:cNvGrpSpPr/>
        <p:nvPr/>
      </p:nvGrpSpPr>
      <p:grpSpPr>
        <a:xfrm>
          <a:off x="0" y="0"/>
          <a:ext cx="0" cy="0"/>
          <a:chOff x="0" y="0"/>
          <a:chExt cx="0" cy="0"/>
        </a:xfrm>
      </p:grpSpPr>
      <p:sp>
        <p:nvSpPr>
          <p:cNvPr id="578" name="Google Shape;578;gea3d08bf31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9" name="Google Shape;579;gea3d08bf31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e45269f62e_1_2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7" name="Google Shape;157;ge45269f62e_1_25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GB">
                <a:highlight>
                  <a:schemeClr val="lt1"/>
                </a:highlight>
              </a:rPr>
              <a:t>… so we invite children to draw invention ideas and then we get makers, artists and designers to turn the most ingenious ones into real objects! They get shown on our website, but also in exhibitions and museums across the world!</a:t>
            </a:r>
            <a:endParaRPr>
              <a:highlight>
                <a:schemeClr val="lt1"/>
              </a:highlight>
            </a:endParaRPr>
          </a:p>
        </p:txBody>
      </p:sp>
      <p:sp>
        <p:nvSpPr>
          <p:cNvPr id="158" name="Google Shape;158;ge45269f62e_1_253: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e45269f62e_0_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8" name="Google Shape;178;ge45269f62e_0_8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GB">
                <a:highlight>
                  <a:schemeClr val="lt1"/>
                </a:highlight>
              </a:rPr>
              <a:t>Seaton Delaval Hall is a grand and impressive </a:t>
            </a:r>
            <a:r>
              <a:rPr lang="en-GB">
                <a:solidFill>
                  <a:schemeClr val="dk1"/>
                </a:solidFill>
                <a:highlight>
                  <a:schemeClr val="lt1"/>
                </a:highlight>
              </a:rPr>
              <a:t>National Trust </a:t>
            </a:r>
            <a:r>
              <a:rPr lang="en-GB">
                <a:highlight>
                  <a:schemeClr val="lt1"/>
                </a:highlight>
              </a:rPr>
              <a:t>property with stately gardens and woodland located near Seaton Sluice, Whitley Bay, Northumberland. There’s lots of work going on at the moment to </a:t>
            </a:r>
            <a:r>
              <a:rPr lang="en-GB">
                <a:highlight>
                  <a:schemeClr val="lt1"/>
                </a:highlight>
              </a:rPr>
              <a:t>repair</a:t>
            </a:r>
            <a:r>
              <a:rPr lang="en-GB">
                <a:highlight>
                  <a:schemeClr val="lt1"/>
                </a:highlight>
              </a:rPr>
              <a:t> and preserve the Hall.</a:t>
            </a:r>
            <a:endParaRPr>
              <a:highlight>
                <a:schemeClr val="lt1"/>
              </a:highlight>
            </a:endParaRPr>
          </a:p>
        </p:txBody>
      </p:sp>
      <p:sp>
        <p:nvSpPr>
          <p:cNvPr id="179" name="Google Shape;179;ge45269f62e_0_87: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e49f5db3e5_0_3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e49f5db3e5_0_3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07916"/>
              </a:lnSpc>
              <a:spcBef>
                <a:spcPts val="0"/>
              </a:spcBef>
              <a:spcAft>
                <a:spcPts val="800"/>
              </a:spcAft>
              <a:buClr>
                <a:schemeClr val="dk1"/>
              </a:buClr>
              <a:buSzPts val="1100"/>
              <a:buFont typeface="Arial"/>
              <a:buNone/>
            </a:pPr>
            <a:r>
              <a:rPr lang="en-GB">
                <a:solidFill>
                  <a:schemeClr val="dk1"/>
                </a:solidFill>
              </a:rPr>
              <a:t>Seaton Delaval Hall has a long history of mischief and mayhem. The National Trust and Little Inventors have teamed up to ask local school children, you!, to become inventors and come up with mischievous inventions inspired by the antics of the Georgian inhabitants at the Hall.</a:t>
            </a:r>
            <a:endParaRPr sz="100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e49f5db3e5_0_4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0" name="Google Shape;200;ge49f5db3e5_0_4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7916"/>
              </a:lnSpc>
              <a:spcBef>
                <a:spcPts val="0"/>
              </a:spcBef>
              <a:spcAft>
                <a:spcPts val="800"/>
              </a:spcAft>
              <a:buClr>
                <a:schemeClr val="dk1"/>
              </a:buClr>
              <a:buSzPts val="1100"/>
              <a:buFont typeface="Arial"/>
              <a:buNone/>
            </a:pPr>
            <a:r>
              <a:rPr lang="en-GB">
                <a:solidFill>
                  <a:schemeClr val="dk1"/>
                </a:solidFill>
              </a:rPr>
              <a:t>Some chosen invention ideas will even be brought to life by professional makers! Here are some ideas by previous little inventors, Millie and Gabriel. Millie’s Bouncy Castle Car makes long car journeys a lot more fun! Gabriel’s Rolla Lampa, makes an ordinary lamp much more fun to use by being remote controlled and allowing you to change the colour of the lights.</a:t>
            </a:r>
            <a:endParaRPr sz="1000"/>
          </a:p>
        </p:txBody>
      </p:sp>
      <p:sp>
        <p:nvSpPr>
          <p:cNvPr id="201" name="Google Shape;201;ge49f5db3e5_0_425: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e49f5db3e5_0_3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0" name="Google Shape;220;ge49f5db3e5_0_3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2600"/>
              </a:spcAft>
              <a:buClr>
                <a:schemeClr val="dk1"/>
              </a:buClr>
              <a:buSzPts val="1100"/>
              <a:buFont typeface="Arial"/>
              <a:buNone/>
            </a:pPr>
            <a:r>
              <a:rPr lang="en-GB" sz="1200">
                <a:solidFill>
                  <a:srgbClr val="2C2C2C"/>
                </a:solidFill>
                <a:latin typeface="Calibri"/>
                <a:ea typeface="Calibri"/>
                <a:cs typeface="Calibri"/>
                <a:sym typeface="Calibri"/>
              </a:rPr>
              <a:t>Origins of Seaton Delaval Hall</a:t>
            </a:r>
            <a:br>
              <a:rPr lang="en-GB" sz="1200">
                <a:solidFill>
                  <a:srgbClr val="2C2C2C"/>
                </a:solidFill>
                <a:latin typeface="Calibri"/>
                <a:ea typeface="Calibri"/>
                <a:cs typeface="Calibri"/>
                <a:sym typeface="Calibri"/>
              </a:rPr>
            </a:br>
            <a:br>
              <a:rPr lang="en-GB" sz="1200">
                <a:solidFill>
                  <a:srgbClr val="2C2C2C"/>
                </a:solidFill>
                <a:latin typeface="Calibri"/>
                <a:ea typeface="Calibri"/>
                <a:cs typeface="Calibri"/>
                <a:sym typeface="Calibri"/>
              </a:rPr>
            </a:br>
            <a:r>
              <a:rPr lang="en-GB" sz="1200">
                <a:solidFill>
                  <a:srgbClr val="2C2C2C"/>
                </a:solidFill>
                <a:latin typeface="Calibri"/>
                <a:ea typeface="Calibri"/>
                <a:cs typeface="Calibri"/>
                <a:sym typeface="Calibri"/>
              </a:rPr>
              <a:t>The Delaval family were loyal supporters of the King, William the Conqueror in the 1080s and were given land in Northumbria as a reward for their help at the Battle of Hastings.</a:t>
            </a:r>
            <a:br>
              <a:rPr lang="en-GB" sz="1200">
                <a:solidFill>
                  <a:srgbClr val="2C2C2C"/>
                </a:solidFill>
                <a:latin typeface="Calibri"/>
                <a:ea typeface="Calibri"/>
                <a:cs typeface="Calibri"/>
                <a:sym typeface="Calibri"/>
              </a:rPr>
            </a:br>
            <a:br>
              <a:rPr lang="en-GB" sz="1200">
                <a:solidFill>
                  <a:srgbClr val="2C2C2C"/>
                </a:solidFill>
                <a:latin typeface="Calibri"/>
                <a:ea typeface="Calibri"/>
                <a:cs typeface="Calibri"/>
                <a:sym typeface="Calibri"/>
              </a:rPr>
            </a:br>
            <a:r>
              <a:rPr lang="en-GB" sz="1200">
                <a:solidFill>
                  <a:srgbClr val="2C2C2C"/>
                </a:solidFill>
                <a:latin typeface="Calibri"/>
                <a:ea typeface="Calibri"/>
                <a:cs typeface="Calibri"/>
                <a:sym typeface="Calibri"/>
              </a:rPr>
              <a:t>Wealthy Admiral George Delaval took over the estate in the 1700s and in the 1720s he asked Sir John Vanbrugh, the most famous architect of the time, to design a grand and impressive house, Seaton Delaval Hall. The building that is still there today.</a:t>
            </a:r>
            <a:endParaRPr sz="1200">
              <a:latin typeface="Calibri"/>
              <a:ea typeface="Calibri"/>
              <a:cs typeface="Calibri"/>
              <a:sym typeface="Calibri"/>
            </a:endParaRPr>
          </a:p>
        </p:txBody>
      </p:sp>
      <p:sp>
        <p:nvSpPr>
          <p:cNvPr id="221" name="Google Shape;221;ge49f5db3e5_0_377: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e4c7b5c26f_0_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2" name="Google Shape;242;ge4c7b5c26f_0_1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1200"/>
              </a:spcAft>
              <a:buClr>
                <a:schemeClr val="dk1"/>
              </a:buClr>
              <a:buSzPts val="1100"/>
              <a:buFont typeface="Arial"/>
              <a:buNone/>
            </a:pPr>
            <a:r>
              <a:rPr lang="en-GB" sz="1300">
                <a:solidFill>
                  <a:srgbClr val="2C2C2C"/>
                </a:solidFill>
                <a:latin typeface="Calibri"/>
                <a:ea typeface="Calibri"/>
                <a:cs typeface="Calibri"/>
                <a:sym typeface="Calibri"/>
              </a:rPr>
              <a:t>Change to read: Captain Francis Blake Delaval, Admiral George's nephew, inherited Seaton Delaval Hall in 1752.  This time in history was the era of the Georgians. During the Georgian era the wealthy section of society were famed for lavish fashions, frivolous parties and rich, sumptuous food.  The Delavals were almost celebrities of their time because their parties were some of the biggest, and craziest, of all. On one occasion 4,000 people came to the party and parties would last for days.  During all the fun the Delavals would play pranks of their guests and get up to all sorts of mischief’.</a:t>
            </a:r>
            <a:endParaRPr sz="1300">
              <a:solidFill>
                <a:srgbClr val="2C2C2C"/>
              </a:solidFill>
              <a:latin typeface="Calibri"/>
              <a:ea typeface="Calibri"/>
              <a:cs typeface="Calibri"/>
              <a:sym typeface="Calibri"/>
            </a:endParaRPr>
          </a:p>
        </p:txBody>
      </p:sp>
      <p:sp>
        <p:nvSpPr>
          <p:cNvPr id="243" name="Google Shape;243;ge4c7b5c26f_0_19: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e45269f62e_0_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ge45269f62e_0_6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2600"/>
              </a:spcAft>
              <a:buClr>
                <a:schemeClr val="dk1"/>
              </a:buClr>
              <a:buSzPts val="1100"/>
              <a:buFont typeface="Arial"/>
              <a:buNone/>
            </a:pPr>
            <a:r>
              <a:t/>
            </a:r>
            <a:endParaRPr>
              <a:solidFill>
                <a:srgbClr val="2C2C2C"/>
              </a:solidFill>
              <a:latin typeface="Helvetica"/>
              <a:ea typeface="Helvetica"/>
              <a:cs typeface="Helvetica"/>
              <a:sym typeface="Helvetica"/>
            </a:endParaRPr>
          </a:p>
        </p:txBody>
      </p:sp>
      <p:sp>
        <p:nvSpPr>
          <p:cNvPr id="261" name="Google Shape;261;ge45269f62e_0_68: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6" name="Shape 56"/>
        <p:cNvGrpSpPr/>
        <p:nvPr/>
      </p:nvGrpSpPr>
      <p:grpSpPr>
        <a:xfrm>
          <a:off x="0" y="0"/>
          <a:ext cx="0" cy="0"/>
          <a:chOff x="0" y="0"/>
          <a:chExt cx="0" cy="0"/>
        </a:xfrm>
      </p:grpSpPr>
      <p:sp>
        <p:nvSpPr>
          <p:cNvPr id="57" name="Google Shape;57;p14"/>
          <p:cNvSpPr txBox="1"/>
          <p:nvPr>
            <p:ph type="ctrTitle"/>
          </p:nvPr>
        </p:nvSpPr>
        <p:spPr>
          <a:xfrm>
            <a:off x="1143000" y="841772"/>
            <a:ext cx="6858000" cy="1790700"/>
          </a:xfrm>
          <a:prstGeom prst="rect">
            <a:avLst/>
          </a:prstGeom>
          <a:noFill/>
          <a:ln>
            <a:noFill/>
          </a:ln>
        </p:spPr>
        <p:txBody>
          <a:bodyPr anchorCtr="0" anchor="b" bIns="68575" lIns="68575" spcFirstLastPara="1" rIns="68575" wrap="square" tIns="68575">
            <a:noAutofit/>
          </a:bodyPr>
          <a:lstStyle>
            <a:lvl1pPr lvl="0" marR="0" rtl="0" algn="ctr">
              <a:lnSpc>
                <a:spcPct val="90000"/>
              </a:lnSpc>
              <a:spcBef>
                <a:spcPts val="0"/>
              </a:spcBef>
              <a:spcAft>
                <a:spcPts val="0"/>
              </a:spcAft>
              <a:buClr>
                <a:schemeClr val="dk1"/>
              </a:buClr>
              <a:buSzPts val="1100"/>
              <a:buFont typeface="Calibri"/>
              <a:buNone/>
              <a:defRPr b="0" i="0" sz="45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58" name="Google Shape;58;p14"/>
          <p:cNvSpPr txBox="1"/>
          <p:nvPr>
            <p:ph idx="1" type="subTitle"/>
          </p:nvPr>
        </p:nvSpPr>
        <p:spPr>
          <a:xfrm>
            <a:off x="1143000" y="2701528"/>
            <a:ext cx="6858000" cy="1241700"/>
          </a:xfrm>
          <a:prstGeom prst="rect">
            <a:avLst/>
          </a:prstGeom>
          <a:noFill/>
          <a:ln>
            <a:noFill/>
          </a:ln>
        </p:spPr>
        <p:txBody>
          <a:bodyPr anchorCtr="0" anchor="t" bIns="68575" lIns="68575" spcFirstLastPara="1" rIns="68575" wrap="square" tIns="68575">
            <a:noAutofit/>
          </a:bodyPr>
          <a:lstStyle>
            <a:lvl1pPr lvl="0" marR="0" rtl="0" algn="ctr">
              <a:lnSpc>
                <a:spcPct val="90000"/>
              </a:lnSpc>
              <a:spcBef>
                <a:spcPts val="800"/>
              </a:spcBef>
              <a:spcAft>
                <a:spcPts val="0"/>
              </a:spcAft>
              <a:buClr>
                <a:schemeClr val="dk1"/>
              </a:buClr>
              <a:buSzPts val="2100"/>
              <a:buFont typeface="Arial"/>
              <a:buNone/>
              <a:defRPr b="0" i="0" sz="1800" u="none" cap="none" strike="noStrike">
                <a:solidFill>
                  <a:schemeClr val="dk1"/>
                </a:solidFill>
                <a:latin typeface="Calibri"/>
                <a:ea typeface="Calibri"/>
                <a:cs typeface="Calibri"/>
                <a:sym typeface="Calibri"/>
              </a:defRPr>
            </a:lvl1pPr>
            <a:lvl2pPr lvl="1" marR="0" rtl="0" algn="ctr">
              <a:lnSpc>
                <a:spcPct val="90000"/>
              </a:lnSpc>
              <a:spcBef>
                <a:spcPts val="400"/>
              </a:spcBef>
              <a:spcAft>
                <a:spcPts val="0"/>
              </a:spcAft>
              <a:buClr>
                <a:schemeClr val="dk1"/>
              </a:buClr>
              <a:buSzPts val="1800"/>
              <a:buFont typeface="Arial"/>
              <a:buNone/>
              <a:defRPr b="0" i="0" sz="1500" u="none" cap="none" strike="noStrike">
                <a:solidFill>
                  <a:schemeClr val="dk1"/>
                </a:solidFill>
                <a:latin typeface="Calibri"/>
                <a:ea typeface="Calibri"/>
                <a:cs typeface="Calibri"/>
                <a:sym typeface="Calibri"/>
              </a:defRPr>
            </a:lvl2pPr>
            <a:lvl3pPr lvl="2" marR="0" rtl="0" algn="ctr">
              <a:lnSpc>
                <a:spcPct val="90000"/>
              </a:lnSpc>
              <a:spcBef>
                <a:spcPts val="400"/>
              </a:spcBef>
              <a:spcAft>
                <a:spcPts val="0"/>
              </a:spcAft>
              <a:buClr>
                <a:schemeClr val="dk1"/>
              </a:buClr>
              <a:buSzPts val="1500"/>
              <a:buFont typeface="Arial"/>
              <a:buNone/>
              <a:defRPr b="0" i="0" sz="1400" u="none" cap="none" strike="noStrike">
                <a:solidFill>
                  <a:schemeClr val="dk1"/>
                </a:solidFill>
                <a:latin typeface="Calibri"/>
                <a:ea typeface="Calibri"/>
                <a:cs typeface="Calibri"/>
                <a:sym typeface="Calibri"/>
              </a:defRPr>
            </a:lvl3pPr>
            <a:lvl4pPr lvl="3"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4pPr>
            <a:lvl5pPr lvl="4"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5pPr>
            <a:lvl6pPr lvl="5"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6pPr>
            <a:lvl7pPr lvl="6"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7pPr>
            <a:lvl8pPr lvl="7"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8pPr>
            <a:lvl9pPr lvl="8"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59" name="Google Shape;59;p14"/>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60" name="Google Shape;60;p14"/>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61" name="Google Shape;61;p1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2" name="Shape 62"/>
        <p:cNvGrpSpPr/>
        <p:nvPr/>
      </p:nvGrpSpPr>
      <p:grpSpPr>
        <a:xfrm>
          <a:off x="0" y="0"/>
          <a:ext cx="0" cy="0"/>
          <a:chOff x="0" y="0"/>
          <a:chExt cx="0" cy="0"/>
        </a:xfrm>
      </p:grpSpPr>
      <p:sp>
        <p:nvSpPr>
          <p:cNvPr id="63" name="Google Shape;63;p15"/>
          <p:cNvSpPr/>
          <p:nvPr/>
        </p:nvSpPr>
        <p:spPr>
          <a:xfrm>
            <a:off x="-83119" y="-57544"/>
            <a:ext cx="9318900" cy="894300"/>
          </a:xfrm>
          <a:prstGeom prst="rect">
            <a:avLst/>
          </a:prstGeom>
          <a:solidFill>
            <a:srgbClr val="F8C013"/>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64" name="Google Shape;64;p15"/>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65" name="Google Shape;65;p15"/>
          <p:cNvSpPr txBox="1"/>
          <p:nvPr>
            <p:ph idx="1" type="body"/>
          </p:nvPr>
        </p:nvSpPr>
        <p:spPr>
          <a:xfrm>
            <a:off x="628650" y="1369219"/>
            <a:ext cx="7886700" cy="32634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6" name="Google Shape;66;p15"/>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67" name="Google Shape;67;p15"/>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68" name="Google Shape;68;p1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9" name="Shape 69"/>
        <p:cNvGrpSpPr/>
        <p:nvPr/>
      </p:nvGrpSpPr>
      <p:grpSpPr>
        <a:xfrm>
          <a:off x="0" y="0"/>
          <a:ext cx="0" cy="0"/>
          <a:chOff x="0" y="0"/>
          <a:chExt cx="0" cy="0"/>
        </a:xfrm>
      </p:grpSpPr>
      <p:sp>
        <p:nvSpPr>
          <p:cNvPr id="70" name="Google Shape;70;p16"/>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71" name="Google Shape;71;p16"/>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72" name="Google Shape;72;p1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3" name="Shape 73"/>
        <p:cNvGrpSpPr/>
        <p:nvPr/>
      </p:nvGrpSpPr>
      <p:grpSpPr>
        <a:xfrm>
          <a:off x="0" y="0"/>
          <a:ext cx="0" cy="0"/>
          <a:chOff x="0" y="0"/>
          <a:chExt cx="0" cy="0"/>
        </a:xfrm>
      </p:grpSpPr>
      <p:sp>
        <p:nvSpPr>
          <p:cNvPr id="74" name="Google Shape;74;p17"/>
          <p:cNvSpPr txBox="1"/>
          <p:nvPr>
            <p:ph type="title"/>
          </p:nvPr>
        </p:nvSpPr>
        <p:spPr>
          <a:xfrm>
            <a:off x="623888" y="1282304"/>
            <a:ext cx="7886700" cy="2139600"/>
          </a:xfrm>
          <a:prstGeom prst="rect">
            <a:avLst/>
          </a:prstGeom>
          <a:noFill/>
          <a:ln>
            <a:noFill/>
          </a:ln>
        </p:spPr>
        <p:txBody>
          <a:bodyPr anchorCtr="0" anchor="b"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45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75" name="Google Shape;75;p17"/>
          <p:cNvSpPr txBox="1"/>
          <p:nvPr>
            <p:ph idx="1" type="body"/>
          </p:nvPr>
        </p:nvSpPr>
        <p:spPr>
          <a:xfrm>
            <a:off x="623888" y="3442097"/>
            <a:ext cx="7886700" cy="11253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rgbClr val="888888"/>
              </a:buClr>
              <a:buSzPts val="2100"/>
              <a:buFont typeface="Arial"/>
              <a:buNone/>
              <a:defRPr b="0" i="0" sz="1800" u="none" cap="none" strike="noStrike">
                <a:solidFill>
                  <a:srgbClr val="888888"/>
                </a:solidFill>
                <a:latin typeface="Calibri"/>
                <a:ea typeface="Calibri"/>
                <a:cs typeface="Calibri"/>
                <a:sym typeface="Calibri"/>
              </a:defRPr>
            </a:lvl1pPr>
            <a:lvl2pPr indent="-228600" lvl="1" marL="914400" marR="0" rtl="0" algn="l">
              <a:lnSpc>
                <a:spcPct val="90000"/>
              </a:lnSpc>
              <a:spcBef>
                <a:spcPts val="400"/>
              </a:spcBef>
              <a:spcAft>
                <a:spcPts val="0"/>
              </a:spcAft>
              <a:buClr>
                <a:srgbClr val="888888"/>
              </a:buClr>
              <a:buSzPts val="1800"/>
              <a:buFont typeface="Arial"/>
              <a:buNone/>
              <a:defRPr b="0" i="0" sz="1500" u="none" cap="none" strike="noStrike">
                <a:solidFill>
                  <a:srgbClr val="888888"/>
                </a:solidFill>
                <a:latin typeface="Calibri"/>
                <a:ea typeface="Calibri"/>
                <a:cs typeface="Calibri"/>
                <a:sym typeface="Calibri"/>
              </a:defRPr>
            </a:lvl2pPr>
            <a:lvl3pPr indent="-228600" lvl="2" marL="1371600" marR="0" rtl="0" algn="l">
              <a:lnSpc>
                <a:spcPct val="90000"/>
              </a:lnSpc>
              <a:spcBef>
                <a:spcPts val="400"/>
              </a:spcBef>
              <a:spcAft>
                <a:spcPts val="0"/>
              </a:spcAft>
              <a:buClr>
                <a:srgbClr val="888888"/>
              </a:buClr>
              <a:buSzPts val="1500"/>
              <a:buFont typeface="Arial"/>
              <a:buNone/>
              <a:defRPr b="0" i="0" sz="1400" u="none" cap="none" strike="noStrike">
                <a:solidFill>
                  <a:srgbClr val="888888"/>
                </a:solidFill>
                <a:latin typeface="Calibri"/>
                <a:ea typeface="Calibri"/>
                <a:cs typeface="Calibri"/>
                <a:sym typeface="Calibri"/>
              </a:defRPr>
            </a:lvl3pPr>
            <a:lvl4pPr indent="-228600" lvl="3" marL="18288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4pPr>
            <a:lvl5pPr indent="-228600" lvl="4" marL="22860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5pPr>
            <a:lvl6pPr indent="-228600" lvl="5" marL="27432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6pPr>
            <a:lvl7pPr indent="-228600" lvl="6" marL="32004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7pPr>
            <a:lvl8pPr indent="-228600" lvl="7" marL="36576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8pPr>
            <a:lvl9pPr indent="-228600" lvl="8" marL="41148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9pPr>
          </a:lstStyle>
          <a:p/>
        </p:txBody>
      </p:sp>
      <p:sp>
        <p:nvSpPr>
          <p:cNvPr id="76" name="Google Shape;76;p17"/>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77" name="Google Shape;77;p17"/>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78" name="Google Shape;78;p1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9" name="Shape 79"/>
        <p:cNvGrpSpPr/>
        <p:nvPr/>
      </p:nvGrpSpPr>
      <p:grpSpPr>
        <a:xfrm>
          <a:off x="0" y="0"/>
          <a:ext cx="0" cy="0"/>
          <a:chOff x="0" y="0"/>
          <a:chExt cx="0" cy="0"/>
        </a:xfrm>
      </p:grpSpPr>
      <p:sp>
        <p:nvSpPr>
          <p:cNvPr id="80" name="Google Shape;80;p18"/>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81" name="Google Shape;81;p18"/>
          <p:cNvSpPr txBox="1"/>
          <p:nvPr>
            <p:ph idx="1" type="body"/>
          </p:nvPr>
        </p:nvSpPr>
        <p:spPr>
          <a:xfrm>
            <a:off x="628650" y="1369219"/>
            <a:ext cx="3886200" cy="32634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2" name="Google Shape;82;p18"/>
          <p:cNvSpPr txBox="1"/>
          <p:nvPr>
            <p:ph idx="2" type="body"/>
          </p:nvPr>
        </p:nvSpPr>
        <p:spPr>
          <a:xfrm>
            <a:off x="4629150" y="1369219"/>
            <a:ext cx="3886200" cy="32634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3" name="Google Shape;83;p18"/>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84" name="Google Shape;84;p18"/>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85" name="Google Shape;85;p1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6" name="Shape 86"/>
        <p:cNvGrpSpPr/>
        <p:nvPr/>
      </p:nvGrpSpPr>
      <p:grpSpPr>
        <a:xfrm>
          <a:off x="0" y="0"/>
          <a:ext cx="0" cy="0"/>
          <a:chOff x="0" y="0"/>
          <a:chExt cx="0" cy="0"/>
        </a:xfrm>
      </p:grpSpPr>
      <p:sp>
        <p:nvSpPr>
          <p:cNvPr id="87" name="Google Shape;87;p19"/>
          <p:cNvSpPr txBox="1"/>
          <p:nvPr>
            <p:ph type="title"/>
          </p:nvPr>
        </p:nvSpPr>
        <p:spPr>
          <a:xfrm>
            <a:off x="62984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88" name="Google Shape;88;p19"/>
          <p:cNvSpPr txBox="1"/>
          <p:nvPr>
            <p:ph idx="1" type="body"/>
          </p:nvPr>
        </p:nvSpPr>
        <p:spPr>
          <a:xfrm>
            <a:off x="629840" y="1260872"/>
            <a:ext cx="3868500" cy="618000"/>
          </a:xfrm>
          <a:prstGeom prst="rect">
            <a:avLst/>
          </a:prstGeom>
          <a:noFill/>
          <a:ln>
            <a:noFill/>
          </a:ln>
        </p:spPr>
        <p:txBody>
          <a:bodyPr anchorCtr="0" anchor="b" bIns="68575" lIns="68575" spcFirstLastPara="1" rIns="68575" wrap="square" tIns="68575">
            <a:noAutofit/>
          </a:bodyPr>
          <a:lstStyle>
            <a:lvl1pPr indent="-228600" lvl="0" marL="457200" marR="0" rtl="0" algn="l">
              <a:lnSpc>
                <a:spcPct val="90000"/>
              </a:lnSpc>
              <a:spcBef>
                <a:spcPts val="800"/>
              </a:spcBef>
              <a:spcAft>
                <a:spcPts val="0"/>
              </a:spcAft>
              <a:buClr>
                <a:schemeClr val="dk1"/>
              </a:buClr>
              <a:buSzPts val="2100"/>
              <a:buFont typeface="Arial"/>
              <a:buNone/>
              <a:defRPr b="1" i="0" sz="18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800"/>
              <a:buFont typeface="Arial"/>
              <a:buNone/>
              <a:defRPr b="1" i="0" sz="15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1500"/>
              <a:buFont typeface="Arial"/>
              <a:buNone/>
              <a:defRPr b="1" i="0" sz="14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9pPr>
          </a:lstStyle>
          <a:p/>
        </p:txBody>
      </p:sp>
      <p:sp>
        <p:nvSpPr>
          <p:cNvPr id="89" name="Google Shape;89;p19"/>
          <p:cNvSpPr txBox="1"/>
          <p:nvPr>
            <p:ph idx="2" type="body"/>
          </p:nvPr>
        </p:nvSpPr>
        <p:spPr>
          <a:xfrm>
            <a:off x="629840" y="1878806"/>
            <a:ext cx="3868500" cy="27636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0" name="Google Shape;90;p19"/>
          <p:cNvSpPr txBox="1"/>
          <p:nvPr>
            <p:ph idx="3" type="body"/>
          </p:nvPr>
        </p:nvSpPr>
        <p:spPr>
          <a:xfrm>
            <a:off x="4629150" y="1260872"/>
            <a:ext cx="3887400" cy="618000"/>
          </a:xfrm>
          <a:prstGeom prst="rect">
            <a:avLst/>
          </a:prstGeom>
          <a:noFill/>
          <a:ln>
            <a:noFill/>
          </a:ln>
        </p:spPr>
        <p:txBody>
          <a:bodyPr anchorCtr="0" anchor="b" bIns="68575" lIns="68575" spcFirstLastPara="1" rIns="68575" wrap="square" tIns="68575">
            <a:noAutofit/>
          </a:bodyPr>
          <a:lstStyle>
            <a:lvl1pPr indent="-228600" lvl="0" marL="457200" marR="0" rtl="0" algn="l">
              <a:lnSpc>
                <a:spcPct val="90000"/>
              </a:lnSpc>
              <a:spcBef>
                <a:spcPts val="800"/>
              </a:spcBef>
              <a:spcAft>
                <a:spcPts val="0"/>
              </a:spcAft>
              <a:buClr>
                <a:schemeClr val="dk1"/>
              </a:buClr>
              <a:buSzPts val="2100"/>
              <a:buFont typeface="Arial"/>
              <a:buNone/>
              <a:defRPr b="1" i="0" sz="18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800"/>
              <a:buFont typeface="Arial"/>
              <a:buNone/>
              <a:defRPr b="1" i="0" sz="15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1500"/>
              <a:buFont typeface="Arial"/>
              <a:buNone/>
              <a:defRPr b="1" i="0" sz="14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9pPr>
          </a:lstStyle>
          <a:p/>
        </p:txBody>
      </p:sp>
      <p:sp>
        <p:nvSpPr>
          <p:cNvPr id="91" name="Google Shape;91;p19"/>
          <p:cNvSpPr txBox="1"/>
          <p:nvPr>
            <p:ph idx="4" type="body"/>
          </p:nvPr>
        </p:nvSpPr>
        <p:spPr>
          <a:xfrm>
            <a:off x="4629150" y="1878806"/>
            <a:ext cx="3887400" cy="27636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2" name="Google Shape;92;p19"/>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93" name="Google Shape;93;p19"/>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94" name="Google Shape;94;p1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5" name="Shape 95"/>
        <p:cNvGrpSpPr/>
        <p:nvPr/>
      </p:nvGrpSpPr>
      <p:grpSpPr>
        <a:xfrm>
          <a:off x="0" y="0"/>
          <a:ext cx="0" cy="0"/>
          <a:chOff x="0" y="0"/>
          <a:chExt cx="0" cy="0"/>
        </a:xfrm>
      </p:grpSpPr>
      <p:sp>
        <p:nvSpPr>
          <p:cNvPr id="96" name="Google Shape;96;p20"/>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97" name="Google Shape;97;p20"/>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98" name="Google Shape;98;p20"/>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99" name="Google Shape;99;p2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00" name="Shape 100"/>
        <p:cNvGrpSpPr/>
        <p:nvPr/>
      </p:nvGrpSpPr>
      <p:grpSpPr>
        <a:xfrm>
          <a:off x="0" y="0"/>
          <a:ext cx="0" cy="0"/>
          <a:chOff x="0" y="0"/>
          <a:chExt cx="0" cy="0"/>
        </a:xfrm>
      </p:grpSpPr>
      <p:sp>
        <p:nvSpPr>
          <p:cNvPr id="101" name="Google Shape;101;p21"/>
          <p:cNvSpPr txBox="1"/>
          <p:nvPr>
            <p:ph type="title"/>
          </p:nvPr>
        </p:nvSpPr>
        <p:spPr>
          <a:xfrm>
            <a:off x="629840" y="342900"/>
            <a:ext cx="2949000" cy="1200300"/>
          </a:xfrm>
          <a:prstGeom prst="rect">
            <a:avLst/>
          </a:prstGeom>
          <a:noFill/>
          <a:ln>
            <a:noFill/>
          </a:ln>
        </p:spPr>
        <p:txBody>
          <a:bodyPr anchorCtr="0" anchor="b"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24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102" name="Google Shape;102;p21"/>
          <p:cNvSpPr txBox="1"/>
          <p:nvPr>
            <p:ph idx="1" type="body"/>
          </p:nvPr>
        </p:nvSpPr>
        <p:spPr>
          <a:xfrm>
            <a:off x="3887390" y="740569"/>
            <a:ext cx="4629300" cy="3655200"/>
          </a:xfrm>
          <a:prstGeom prst="rect">
            <a:avLst/>
          </a:prstGeom>
          <a:noFill/>
          <a:ln>
            <a:noFill/>
          </a:ln>
        </p:spPr>
        <p:txBody>
          <a:bodyPr anchorCtr="0" anchor="t" bIns="68575" lIns="68575" spcFirstLastPara="1" rIns="68575" wrap="square" tIns="68575">
            <a:noAutofit/>
          </a:bodyPr>
          <a:lstStyle>
            <a:lvl1pPr indent="-381000" lvl="0" marL="457200" marR="0" rtl="0" algn="l">
              <a:lnSpc>
                <a:spcPct val="90000"/>
              </a:lnSpc>
              <a:spcBef>
                <a:spcPts val="8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61950" lvl="1" marL="914400" marR="0" rtl="0" algn="l">
              <a:lnSpc>
                <a:spcPct val="90000"/>
              </a:lnSpc>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2pPr>
            <a:lvl3pPr indent="-342900" lvl="2" marL="13716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23850" lvl="3" marL="18288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4pPr>
            <a:lvl5pPr indent="-323850" lvl="4" marL="22860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5pPr>
            <a:lvl6pPr indent="-323850" lvl="5" marL="27432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6pPr>
            <a:lvl7pPr indent="-323850" lvl="6" marL="32004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7pPr>
            <a:lvl8pPr indent="-323850" lvl="7" marL="3657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8pPr>
            <a:lvl9pPr indent="-323850" lvl="8" marL="41148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9pPr>
          </a:lstStyle>
          <a:p/>
        </p:txBody>
      </p:sp>
      <p:sp>
        <p:nvSpPr>
          <p:cNvPr id="103" name="Google Shape;103;p21"/>
          <p:cNvSpPr txBox="1"/>
          <p:nvPr>
            <p:ph idx="2" type="body"/>
          </p:nvPr>
        </p:nvSpPr>
        <p:spPr>
          <a:xfrm>
            <a:off x="629840" y="1543050"/>
            <a:ext cx="2949000" cy="28587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chemeClr val="dk1"/>
              </a:buClr>
              <a:buSzPts val="21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800"/>
              <a:buFont typeface="Arial"/>
              <a:buNone/>
              <a:defRPr b="0" i="0" sz="11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1500"/>
              <a:buFont typeface="Arial"/>
              <a:buNone/>
              <a:defRPr b="0" i="0" sz="9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9pPr>
          </a:lstStyle>
          <a:p/>
        </p:txBody>
      </p:sp>
      <p:sp>
        <p:nvSpPr>
          <p:cNvPr id="104" name="Google Shape;104;p21"/>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05" name="Google Shape;105;p21"/>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06" name="Google Shape;106;p2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7" name="Shape 107"/>
        <p:cNvGrpSpPr/>
        <p:nvPr/>
      </p:nvGrpSpPr>
      <p:grpSpPr>
        <a:xfrm>
          <a:off x="0" y="0"/>
          <a:ext cx="0" cy="0"/>
          <a:chOff x="0" y="0"/>
          <a:chExt cx="0" cy="0"/>
        </a:xfrm>
      </p:grpSpPr>
      <p:sp>
        <p:nvSpPr>
          <p:cNvPr id="108" name="Google Shape;108;p22"/>
          <p:cNvSpPr txBox="1"/>
          <p:nvPr>
            <p:ph type="title"/>
          </p:nvPr>
        </p:nvSpPr>
        <p:spPr>
          <a:xfrm>
            <a:off x="629840" y="342900"/>
            <a:ext cx="2949000" cy="1200300"/>
          </a:xfrm>
          <a:prstGeom prst="rect">
            <a:avLst/>
          </a:prstGeom>
          <a:noFill/>
          <a:ln>
            <a:noFill/>
          </a:ln>
        </p:spPr>
        <p:txBody>
          <a:bodyPr anchorCtr="0" anchor="b"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24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109" name="Google Shape;109;p22"/>
          <p:cNvSpPr/>
          <p:nvPr>
            <p:ph idx="2" type="pic"/>
          </p:nvPr>
        </p:nvSpPr>
        <p:spPr>
          <a:xfrm>
            <a:off x="3887390" y="740569"/>
            <a:ext cx="4629300" cy="3655200"/>
          </a:xfrm>
          <a:prstGeom prst="rect">
            <a:avLst/>
          </a:prstGeom>
          <a:noFill/>
          <a:ln>
            <a:noFill/>
          </a:ln>
        </p:spPr>
        <p:txBody>
          <a:bodyPr anchorCtr="0" anchor="t" bIns="68575" lIns="68575" spcFirstLastPara="1" rIns="68575" wrap="square" tIns="68575">
            <a:noAutofit/>
          </a:bodyPr>
          <a:lstStyle>
            <a:lvl1pPr lvl="0" marR="0" rtl="0" algn="l">
              <a:lnSpc>
                <a:spcPct val="90000"/>
              </a:lnSpc>
              <a:spcBef>
                <a:spcPts val="800"/>
              </a:spcBef>
              <a:spcAft>
                <a:spcPts val="0"/>
              </a:spcAft>
              <a:buClr>
                <a:schemeClr val="dk1"/>
              </a:buClr>
              <a:buSzPts val="1100"/>
              <a:buFont typeface="Arial"/>
              <a:buNone/>
              <a:defRPr b="0" i="0" sz="24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100"/>
              <a:buFont typeface="Arial"/>
              <a:buNone/>
              <a:defRPr b="0" i="0" sz="21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100"/>
              <a:buFont typeface="Arial"/>
              <a:buNone/>
              <a:defRPr b="0" i="0" sz="18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9pPr>
          </a:lstStyle>
          <a:p/>
        </p:txBody>
      </p:sp>
      <p:sp>
        <p:nvSpPr>
          <p:cNvPr id="110" name="Google Shape;110;p22"/>
          <p:cNvSpPr txBox="1"/>
          <p:nvPr>
            <p:ph idx="1" type="body"/>
          </p:nvPr>
        </p:nvSpPr>
        <p:spPr>
          <a:xfrm>
            <a:off x="629840" y="1543050"/>
            <a:ext cx="2949000" cy="28587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chemeClr val="dk1"/>
              </a:buClr>
              <a:buSzPts val="21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800"/>
              <a:buFont typeface="Arial"/>
              <a:buNone/>
              <a:defRPr b="0" i="0" sz="11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1500"/>
              <a:buFont typeface="Arial"/>
              <a:buNone/>
              <a:defRPr b="0" i="0" sz="9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9pPr>
          </a:lstStyle>
          <a:p/>
        </p:txBody>
      </p:sp>
      <p:sp>
        <p:nvSpPr>
          <p:cNvPr id="111" name="Google Shape;111;p22"/>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12" name="Google Shape;112;p22"/>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13" name="Google Shape;113;p2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4" name="Shape 114"/>
        <p:cNvGrpSpPr/>
        <p:nvPr/>
      </p:nvGrpSpPr>
      <p:grpSpPr>
        <a:xfrm>
          <a:off x="0" y="0"/>
          <a:ext cx="0" cy="0"/>
          <a:chOff x="0" y="0"/>
          <a:chExt cx="0" cy="0"/>
        </a:xfrm>
      </p:grpSpPr>
      <p:sp>
        <p:nvSpPr>
          <p:cNvPr id="115" name="Google Shape;115;p23"/>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116" name="Google Shape;116;p23"/>
          <p:cNvSpPr txBox="1"/>
          <p:nvPr>
            <p:ph idx="1" type="body"/>
          </p:nvPr>
        </p:nvSpPr>
        <p:spPr>
          <a:xfrm rot="5400000">
            <a:off x="2940299" y="-942430"/>
            <a:ext cx="3263400" cy="78867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7" name="Google Shape;117;p23"/>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18" name="Google Shape;118;p23"/>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19" name="Google Shape;119;p2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20" name="Shape 120"/>
        <p:cNvGrpSpPr/>
        <p:nvPr/>
      </p:nvGrpSpPr>
      <p:grpSpPr>
        <a:xfrm>
          <a:off x="0" y="0"/>
          <a:ext cx="0" cy="0"/>
          <a:chOff x="0" y="0"/>
          <a:chExt cx="0" cy="0"/>
        </a:xfrm>
      </p:grpSpPr>
      <p:sp>
        <p:nvSpPr>
          <p:cNvPr id="121" name="Google Shape;121;p24"/>
          <p:cNvSpPr txBox="1"/>
          <p:nvPr>
            <p:ph type="title"/>
          </p:nvPr>
        </p:nvSpPr>
        <p:spPr>
          <a:xfrm rot="5400000">
            <a:off x="5350049" y="1467543"/>
            <a:ext cx="4359000" cy="19716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122" name="Google Shape;122;p24"/>
          <p:cNvSpPr txBox="1"/>
          <p:nvPr>
            <p:ph idx="1" type="body"/>
          </p:nvPr>
        </p:nvSpPr>
        <p:spPr>
          <a:xfrm rot="5400000">
            <a:off x="1349474" y="-447056"/>
            <a:ext cx="4359000" cy="58008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3" name="Google Shape;123;p24"/>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24" name="Google Shape;124;p24"/>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25" name="Google Shape;125;p2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26" name="Shape 126"/>
        <p:cNvGrpSpPr/>
        <p:nvPr/>
      </p:nvGrpSpPr>
      <p:grpSpPr>
        <a:xfrm>
          <a:off x="0" y="0"/>
          <a:ext cx="0" cy="0"/>
          <a:chOff x="0" y="0"/>
          <a:chExt cx="0" cy="0"/>
        </a:xfrm>
      </p:grpSpPr>
      <p:sp>
        <p:nvSpPr>
          <p:cNvPr id="127" name="Google Shape;127;p25"/>
          <p:cNvSpPr txBox="1"/>
          <p:nvPr>
            <p:ph type="title"/>
          </p:nvPr>
        </p:nvSpPr>
        <p:spPr>
          <a:xfrm>
            <a:off x="311700" y="445025"/>
            <a:ext cx="8520600" cy="572700"/>
          </a:xfrm>
          <a:prstGeom prst="rect">
            <a:avLst/>
          </a:prstGeom>
        </p:spPr>
        <p:txBody>
          <a:bodyPr anchorCtr="0" anchor="ctr" bIns="68575" lIns="68575" spcFirstLastPara="1" rIns="68575" wrap="square" tIns="68575">
            <a:noAutofit/>
          </a:bodyPr>
          <a:lstStyle>
            <a:lvl1pPr lvl="0" rtl="0">
              <a:spcBef>
                <a:spcPts val="0"/>
              </a:spcBef>
              <a:spcAft>
                <a:spcPts val="0"/>
              </a:spcAft>
              <a:buSzPts val="11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28" name="Google Shape;128;p25"/>
          <p:cNvSpPr txBox="1"/>
          <p:nvPr>
            <p:ph idx="1" type="body"/>
          </p:nvPr>
        </p:nvSpPr>
        <p:spPr>
          <a:xfrm>
            <a:off x="311700" y="1152475"/>
            <a:ext cx="8520600" cy="3416400"/>
          </a:xfrm>
          <a:prstGeom prst="rect">
            <a:avLst/>
          </a:prstGeom>
        </p:spPr>
        <p:txBody>
          <a:bodyPr anchorCtr="0" anchor="t" bIns="68575" lIns="68575" spcFirstLastPara="1" rIns="68575" wrap="square" tIns="68575">
            <a:noAutofit/>
          </a:bodyPr>
          <a:lstStyle>
            <a:lvl1pPr indent="-361950" lvl="0" marL="457200" rtl="0">
              <a:spcBef>
                <a:spcPts val="800"/>
              </a:spcBef>
              <a:spcAft>
                <a:spcPts val="0"/>
              </a:spcAft>
              <a:buSzPts val="2100"/>
              <a:buChar char="•"/>
              <a:defRPr/>
            </a:lvl1pPr>
            <a:lvl2pPr indent="-342900" lvl="1" marL="914400" rtl="0">
              <a:spcBef>
                <a:spcPts val="400"/>
              </a:spcBef>
              <a:spcAft>
                <a:spcPts val="0"/>
              </a:spcAft>
              <a:buSzPts val="1800"/>
              <a:buChar char="•"/>
              <a:defRPr/>
            </a:lvl2pPr>
            <a:lvl3pPr indent="-323850" lvl="2" marL="1371600" rtl="0">
              <a:spcBef>
                <a:spcPts val="400"/>
              </a:spcBef>
              <a:spcAft>
                <a:spcPts val="0"/>
              </a:spcAft>
              <a:buSzPts val="1500"/>
              <a:buChar char="•"/>
              <a:defRPr/>
            </a:lvl3pPr>
            <a:lvl4pPr indent="-317500" lvl="3" marL="1828800" rtl="0">
              <a:spcBef>
                <a:spcPts val="400"/>
              </a:spcBef>
              <a:spcAft>
                <a:spcPts val="0"/>
              </a:spcAft>
              <a:buSzPts val="1400"/>
              <a:buChar char="•"/>
              <a:defRPr/>
            </a:lvl4pPr>
            <a:lvl5pPr indent="-317500" lvl="4" marL="2286000" rtl="0">
              <a:spcBef>
                <a:spcPts val="400"/>
              </a:spcBef>
              <a:spcAft>
                <a:spcPts val="0"/>
              </a:spcAft>
              <a:buSzPts val="1400"/>
              <a:buChar char="•"/>
              <a:defRPr/>
            </a:lvl5pPr>
            <a:lvl6pPr indent="-317500" lvl="5" marL="2743200" rtl="0">
              <a:spcBef>
                <a:spcPts val="400"/>
              </a:spcBef>
              <a:spcAft>
                <a:spcPts val="0"/>
              </a:spcAft>
              <a:buSzPts val="1400"/>
              <a:buChar char="•"/>
              <a:defRPr/>
            </a:lvl6pPr>
            <a:lvl7pPr indent="-317500" lvl="6" marL="3200400" rtl="0">
              <a:spcBef>
                <a:spcPts val="400"/>
              </a:spcBef>
              <a:spcAft>
                <a:spcPts val="0"/>
              </a:spcAft>
              <a:buSzPts val="1400"/>
              <a:buChar char="•"/>
              <a:defRPr/>
            </a:lvl7pPr>
            <a:lvl8pPr indent="-317500" lvl="7" marL="3657600" rtl="0">
              <a:spcBef>
                <a:spcPts val="400"/>
              </a:spcBef>
              <a:spcAft>
                <a:spcPts val="0"/>
              </a:spcAft>
              <a:buSzPts val="1400"/>
              <a:buChar char="•"/>
              <a:defRPr/>
            </a:lvl8pPr>
            <a:lvl9pPr indent="-317500" lvl="8" marL="4114800" rtl="0">
              <a:spcBef>
                <a:spcPts val="400"/>
              </a:spcBef>
              <a:spcAft>
                <a:spcPts val="0"/>
              </a:spcAft>
              <a:buSzPts val="1400"/>
              <a:buChar char="•"/>
              <a:defRPr/>
            </a:lvl9pPr>
          </a:lstStyle>
          <a:p/>
        </p:txBody>
      </p:sp>
      <p:sp>
        <p:nvSpPr>
          <p:cNvPr id="129" name="Google Shape;129;p25"/>
          <p:cNvSpPr txBox="1"/>
          <p:nvPr>
            <p:ph idx="12" type="sldNum"/>
          </p:nvPr>
        </p:nvSpPr>
        <p:spPr>
          <a:xfrm>
            <a:off x="8472458" y="4663217"/>
            <a:ext cx="548700" cy="393600"/>
          </a:xfrm>
          <a:prstGeom prst="rect">
            <a:avLst/>
          </a:prstGeom>
        </p:spPr>
        <p:txBody>
          <a:bodyPr anchorCtr="0" anchor="ctr" bIns="34275" lIns="68575" spcFirstLastPara="1" rIns="68575" wrap="square" tIns="342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2.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sz="11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jpg"/><Relationship Id="rId4" Type="http://schemas.openxmlformats.org/officeDocument/2006/relationships/image" Target="../media/image13.png"/><Relationship Id="rId5" Type="http://schemas.openxmlformats.org/officeDocument/2006/relationships/image" Target="../media/image12.png"/><Relationship Id="rId6" Type="http://schemas.openxmlformats.org/officeDocument/2006/relationships/image" Target="../media/image6.png"/><Relationship Id="rId7" Type="http://schemas.openxmlformats.org/officeDocument/2006/relationships/image" Target="../media/image2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41.jpg"/><Relationship Id="rId4" Type="http://schemas.openxmlformats.org/officeDocument/2006/relationships/image" Target="../media/image2.png"/><Relationship Id="rId5" Type="http://schemas.openxmlformats.org/officeDocument/2006/relationships/image" Target="../media/image1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50.jpg"/><Relationship Id="rId4" Type="http://schemas.openxmlformats.org/officeDocument/2006/relationships/image" Target="../media/image47.jpg"/><Relationship Id="rId9" Type="http://schemas.openxmlformats.org/officeDocument/2006/relationships/image" Target="../media/image40.png"/><Relationship Id="rId5" Type="http://schemas.openxmlformats.org/officeDocument/2006/relationships/image" Target="../media/image2.png"/><Relationship Id="rId6" Type="http://schemas.openxmlformats.org/officeDocument/2006/relationships/image" Target="../media/image33.png"/><Relationship Id="rId7" Type="http://schemas.openxmlformats.org/officeDocument/2006/relationships/image" Target="../media/image52.jpg"/><Relationship Id="rId8" Type="http://schemas.openxmlformats.org/officeDocument/2006/relationships/image" Target="../media/image6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46.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30.png"/><Relationship Id="rId4" Type="http://schemas.openxmlformats.org/officeDocument/2006/relationships/image" Target="../media/image5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83.jpg"/><Relationship Id="rId4" Type="http://schemas.openxmlformats.org/officeDocument/2006/relationships/hyperlink" Target="https://www.youtube.com/watch?v=ERFgorcRCJY&amp;feature=emb_rel_pause" TargetMode="External"/><Relationship Id="rId5" Type="http://schemas.openxmlformats.org/officeDocument/2006/relationships/image" Target="../media/image55.png"/><Relationship Id="rId6" Type="http://schemas.openxmlformats.org/officeDocument/2006/relationships/hyperlink" Target="https://www.youtube.com/watch?v=ERFgorcRCJY&amp;feature=emb_rel_pause" TargetMode="External"/><Relationship Id="rId7" Type="http://schemas.openxmlformats.org/officeDocument/2006/relationships/image" Target="../media/image2.png"/><Relationship Id="rId8" Type="http://schemas.openxmlformats.org/officeDocument/2006/relationships/image" Target="../media/image5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57.jpg"/><Relationship Id="rId4" Type="http://schemas.openxmlformats.org/officeDocument/2006/relationships/image" Target="../media/image48.jpg"/><Relationship Id="rId5" Type="http://schemas.openxmlformats.org/officeDocument/2006/relationships/image" Target="../media/image2.png"/><Relationship Id="rId6" Type="http://schemas.openxmlformats.org/officeDocument/2006/relationships/image" Target="../media/image3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2.png"/><Relationship Id="rId4" Type="http://schemas.openxmlformats.org/officeDocument/2006/relationships/image" Target="../media/image65.png"/><Relationship Id="rId5" Type="http://schemas.openxmlformats.org/officeDocument/2006/relationships/image" Target="../media/image6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image" Target="../media/image2.png"/><Relationship Id="rId4" Type="http://schemas.openxmlformats.org/officeDocument/2006/relationships/hyperlink" Target="http://www.youtube.com/watch?v=2lXh2n0aPyw" TargetMode="External"/><Relationship Id="rId5" Type="http://schemas.openxmlformats.org/officeDocument/2006/relationships/image" Target="../media/image54.jpg"/><Relationship Id="rId6" Type="http://schemas.openxmlformats.org/officeDocument/2006/relationships/hyperlink" Target="http://www.youtube.com/watch?v=qRgWttqFKu8" TargetMode="External"/><Relationship Id="rId7" Type="http://schemas.openxmlformats.org/officeDocument/2006/relationships/image" Target="../media/image56.jpg"/><Relationship Id="rId8"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 Id="rId3" Type="http://schemas.openxmlformats.org/officeDocument/2006/relationships/image" Target="../media/image2.png"/><Relationship Id="rId4" Type="http://schemas.openxmlformats.org/officeDocument/2006/relationships/image" Target="../media/image118.jpg"/><Relationship Id="rId5" Type="http://schemas.openxmlformats.org/officeDocument/2006/relationships/image" Target="../media/image33.png"/><Relationship Id="rId6" Type="http://schemas.openxmlformats.org/officeDocument/2006/relationships/image" Target="../media/image31.png"/><Relationship Id="rId7" Type="http://schemas.openxmlformats.org/officeDocument/2006/relationships/image" Target="../media/image5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image" Target="../media/image63.jpg"/><Relationship Id="rId4" Type="http://schemas.openxmlformats.org/officeDocument/2006/relationships/image" Target="../media/image74.png"/><Relationship Id="rId5" Type="http://schemas.openxmlformats.org/officeDocument/2006/relationships/image" Target="../media/image2.png"/></Relationships>
</file>

<file path=ppt/slides/_rels/slide2.xml.rels><?xml version="1.0" encoding="UTF-8" standalone="yes"?><Relationships xmlns="http://schemas.openxmlformats.org/package/2006/relationships"><Relationship Id="rId10" Type="http://schemas.openxmlformats.org/officeDocument/2006/relationships/image" Target="../media/image8.png"/><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4.jpg"/><Relationship Id="rId4" Type="http://schemas.openxmlformats.org/officeDocument/2006/relationships/image" Target="../media/image79.png"/><Relationship Id="rId9" Type="http://schemas.openxmlformats.org/officeDocument/2006/relationships/hyperlink" Target="https://www.littleinventors.org/ideas/family-scooter/details" TargetMode="External"/><Relationship Id="rId5" Type="http://schemas.openxmlformats.org/officeDocument/2006/relationships/image" Target="../media/image2.png"/><Relationship Id="rId6" Type="http://schemas.openxmlformats.org/officeDocument/2006/relationships/image" Target="../media/image3.jpg"/><Relationship Id="rId7" Type="http://schemas.openxmlformats.org/officeDocument/2006/relationships/image" Target="../media/image13.png"/><Relationship Id="rId8"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image" Target="../media/image2.png"/><Relationship Id="rId4" Type="http://schemas.openxmlformats.org/officeDocument/2006/relationships/image" Target="../media/image60.jpg"/><Relationship Id="rId9" Type="http://schemas.openxmlformats.org/officeDocument/2006/relationships/image" Target="../media/image75.png"/><Relationship Id="rId5" Type="http://schemas.openxmlformats.org/officeDocument/2006/relationships/image" Target="../media/image62.jpg"/><Relationship Id="rId6" Type="http://schemas.openxmlformats.org/officeDocument/2006/relationships/image" Target="../media/image40.png"/><Relationship Id="rId7" Type="http://schemas.openxmlformats.org/officeDocument/2006/relationships/image" Target="../media/image33.png"/><Relationship Id="rId8" Type="http://schemas.openxmlformats.org/officeDocument/2006/relationships/image" Target="../media/image8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 Id="rId3" Type="http://schemas.openxmlformats.org/officeDocument/2006/relationships/image" Target="../media/image66.jpg"/><Relationship Id="rId4" Type="http://schemas.openxmlformats.org/officeDocument/2006/relationships/image" Target="../media/image68.jpg"/><Relationship Id="rId9" Type="http://schemas.openxmlformats.org/officeDocument/2006/relationships/image" Target="../media/image76.png"/><Relationship Id="rId5" Type="http://schemas.openxmlformats.org/officeDocument/2006/relationships/image" Target="../media/image2.png"/><Relationship Id="rId6" Type="http://schemas.openxmlformats.org/officeDocument/2006/relationships/image" Target="../media/image33.png"/><Relationship Id="rId7" Type="http://schemas.openxmlformats.org/officeDocument/2006/relationships/image" Target="../media/image40.png"/><Relationship Id="rId8" Type="http://schemas.openxmlformats.org/officeDocument/2006/relationships/image" Target="../media/image72.png"/></Relationships>
</file>

<file path=ppt/slides/_rels/slide22.xml.rels><?xml version="1.0" encoding="UTF-8" standalone="yes"?><Relationships xmlns="http://schemas.openxmlformats.org/package/2006/relationships"><Relationship Id="rId11" Type="http://schemas.openxmlformats.org/officeDocument/2006/relationships/hyperlink" Target="http://www.nationaltrust.org.uk/seaton-delaval-hall" TargetMode="External"/><Relationship Id="rId10" Type="http://schemas.openxmlformats.org/officeDocument/2006/relationships/image" Target="../media/image82.png"/><Relationship Id="rId1" Type="http://schemas.openxmlformats.org/officeDocument/2006/relationships/slideLayout" Target="../slideLayouts/slideLayout14.xml"/><Relationship Id="rId2" Type="http://schemas.openxmlformats.org/officeDocument/2006/relationships/notesSlide" Target="../notesSlides/notesSlide22.xml"/><Relationship Id="rId3" Type="http://schemas.openxmlformats.org/officeDocument/2006/relationships/image" Target="../media/image71.jpg"/><Relationship Id="rId4" Type="http://schemas.openxmlformats.org/officeDocument/2006/relationships/image" Target="../media/image33.png"/><Relationship Id="rId9" Type="http://schemas.openxmlformats.org/officeDocument/2006/relationships/image" Target="../media/image78.png"/><Relationship Id="rId5" Type="http://schemas.openxmlformats.org/officeDocument/2006/relationships/image" Target="../media/image2.png"/><Relationship Id="rId6" Type="http://schemas.openxmlformats.org/officeDocument/2006/relationships/image" Target="../media/image67.jpg"/><Relationship Id="rId7" Type="http://schemas.openxmlformats.org/officeDocument/2006/relationships/image" Target="../media/image80.png"/><Relationship Id="rId8" Type="http://schemas.openxmlformats.org/officeDocument/2006/relationships/image" Target="../media/image73.png"/></Relationships>
</file>

<file path=ppt/slides/_rels/slide23.xml.rels><?xml version="1.0" encoding="UTF-8" standalone="yes"?><Relationships xmlns="http://schemas.openxmlformats.org/package/2006/relationships"><Relationship Id="rId11" Type="http://schemas.openxmlformats.org/officeDocument/2006/relationships/image" Target="../media/image87.png"/><Relationship Id="rId10" Type="http://schemas.openxmlformats.org/officeDocument/2006/relationships/image" Target="../media/image88.png"/><Relationship Id="rId1" Type="http://schemas.openxmlformats.org/officeDocument/2006/relationships/slideLayout" Target="../slideLayouts/slideLayout14.xml"/><Relationship Id="rId2" Type="http://schemas.openxmlformats.org/officeDocument/2006/relationships/notesSlide" Target="../notesSlides/notesSlide23.xml"/><Relationship Id="rId3" Type="http://schemas.openxmlformats.org/officeDocument/2006/relationships/image" Target="../media/image2.png"/><Relationship Id="rId4" Type="http://schemas.openxmlformats.org/officeDocument/2006/relationships/image" Target="../media/image77.jpg"/><Relationship Id="rId9" Type="http://schemas.openxmlformats.org/officeDocument/2006/relationships/image" Target="../media/image97.png"/><Relationship Id="rId5" Type="http://schemas.openxmlformats.org/officeDocument/2006/relationships/image" Target="../media/image33.png"/><Relationship Id="rId6" Type="http://schemas.openxmlformats.org/officeDocument/2006/relationships/image" Target="../media/image84.jpg"/><Relationship Id="rId7" Type="http://schemas.openxmlformats.org/officeDocument/2006/relationships/image" Target="../media/image85.jpg"/><Relationship Id="rId8" Type="http://schemas.openxmlformats.org/officeDocument/2006/relationships/image" Target="../media/image86.png"/></Relationships>
</file>

<file path=ppt/slides/_rels/slide24.xml.rels><?xml version="1.0" encoding="UTF-8" standalone="yes"?><Relationships xmlns="http://schemas.openxmlformats.org/package/2006/relationships"><Relationship Id="rId10" Type="http://schemas.openxmlformats.org/officeDocument/2006/relationships/image" Target="../media/image98.png"/><Relationship Id="rId1" Type="http://schemas.openxmlformats.org/officeDocument/2006/relationships/slideLayout" Target="../slideLayouts/slideLayout14.xml"/><Relationship Id="rId2" Type="http://schemas.openxmlformats.org/officeDocument/2006/relationships/notesSlide" Target="../notesSlides/notesSlide24.xml"/><Relationship Id="rId3" Type="http://schemas.openxmlformats.org/officeDocument/2006/relationships/image" Target="../media/image2.png"/><Relationship Id="rId4" Type="http://schemas.openxmlformats.org/officeDocument/2006/relationships/image" Target="../media/image89.jpg"/><Relationship Id="rId9" Type="http://schemas.openxmlformats.org/officeDocument/2006/relationships/image" Target="../media/image94.png"/><Relationship Id="rId5" Type="http://schemas.openxmlformats.org/officeDocument/2006/relationships/image" Target="../media/image92.jpg"/><Relationship Id="rId6" Type="http://schemas.openxmlformats.org/officeDocument/2006/relationships/image" Target="../media/image33.png"/><Relationship Id="rId7" Type="http://schemas.openxmlformats.org/officeDocument/2006/relationships/image" Target="../media/image96.png"/><Relationship Id="rId8" Type="http://schemas.openxmlformats.org/officeDocument/2006/relationships/image" Target="../media/image9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 Id="rId3" Type="http://schemas.openxmlformats.org/officeDocument/2006/relationships/image" Target="../media/image117.png"/><Relationship Id="rId4" Type="http://schemas.openxmlformats.org/officeDocument/2006/relationships/image" Target="../media/image2.png"/><Relationship Id="rId9" Type="http://schemas.openxmlformats.org/officeDocument/2006/relationships/image" Target="../media/image100.png"/><Relationship Id="rId5" Type="http://schemas.openxmlformats.org/officeDocument/2006/relationships/image" Target="../media/image90.jpg"/><Relationship Id="rId6" Type="http://schemas.openxmlformats.org/officeDocument/2006/relationships/image" Target="../media/image91.jpg"/><Relationship Id="rId7" Type="http://schemas.openxmlformats.org/officeDocument/2006/relationships/image" Target="../media/image33.png"/><Relationship Id="rId8" Type="http://schemas.openxmlformats.org/officeDocument/2006/relationships/image" Target="../media/image9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6.xml"/><Relationship Id="rId3" Type="http://schemas.openxmlformats.org/officeDocument/2006/relationships/image" Target="../media/image2.png"/><Relationship Id="rId4" Type="http://schemas.openxmlformats.org/officeDocument/2006/relationships/image" Target="../media/image114.jpg"/><Relationship Id="rId5" Type="http://schemas.openxmlformats.org/officeDocument/2006/relationships/image" Target="../media/image99.png"/><Relationship Id="rId6" Type="http://schemas.openxmlformats.org/officeDocument/2006/relationships/image" Target="../media/image11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7.xml"/><Relationship Id="rId3" Type="http://schemas.openxmlformats.org/officeDocument/2006/relationships/image" Target="../media/image113.jpg"/><Relationship Id="rId4" Type="http://schemas.openxmlformats.org/officeDocument/2006/relationships/image" Target="../media/image2.png"/><Relationship Id="rId5" Type="http://schemas.openxmlformats.org/officeDocument/2006/relationships/image" Target="../media/image110.png"/><Relationship Id="rId6" Type="http://schemas.openxmlformats.org/officeDocument/2006/relationships/image" Target="../media/image10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8.xml"/><Relationship Id="rId3" Type="http://schemas.openxmlformats.org/officeDocument/2006/relationships/image" Target="../media/image2.png"/><Relationship Id="rId4" Type="http://schemas.openxmlformats.org/officeDocument/2006/relationships/image" Target="../media/image13.png"/><Relationship Id="rId5" Type="http://schemas.openxmlformats.org/officeDocument/2006/relationships/image" Target="../media/image12.png"/><Relationship Id="rId6" Type="http://schemas.openxmlformats.org/officeDocument/2006/relationships/image" Target="../media/image115.png"/><Relationship Id="rId7" Type="http://schemas.openxmlformats.org/officeDocument/2006/relationships/image" Target="../media/image106.png"/></Relationships>
</file>

<file path=ppt/slides/_rels/slide29.xml.rels><?xml version="1.0" encoding="UTF-8" standalone="yes"?><Relationships xmlns="http://schemas.openxmlformats.org/package/2006/relationships"><Relationship Id="rId11" Type="http://schemas.openxmlformats.org/officeDocument/2006/relationships/image" Target="../media/image102.png"/><Relationship Id="rId10" Type="http://schemas.openxmlformats.org/officeDocument/2006/relationships/image" Target="../media/image107.png"/><Relationship Id="rId13" Type="http://schemas.openxmlformats.org/officeDocument/2006/relationships/image" Target="../media/image105.png"/><Relationship Id="rId12" Type="http://schemas.openxmlformats.org/officeDocument/2006/relationships/image" Target="../media/image104.png"/><Relationship Id="rId1" Type="http://schemas.openxmlformats.org/officeDocument/2006/relationships/slideLayout" Target="../slideLayouts/slideLayout14.xml"/><Relationship Id="rId2" Type="http://schemas.openxmlformats.org/officeDocument/2006/relationships/notesSlide" Target="../notesSlides/notesSlide29.xml"/><Relationship Id="rId3" Type="http://schemas.openxmlformats.org/officeDocument/2006/relationships/image" Target="../media/image2.png"/><Relationship Id="rId4" Type="http://schemas.openxmlformats.org/officeDocument/2006/relationships/image" Target="../media/image109.png"/><Relationship Id="rId9" Type="http://schemas.openxmlformats.org/officeDocument/2006/relationships/image" Target="../media/image103.png"/><Relationship Id="rId14" Type="http://schemas.openxmlformats.org/officeDocument/2006/relationships/image" Target="../media/image111.png"/><Relationship Id="rId5" Type="http://schemas.openxmlformats.org/officeDocument/2006/relationships/image" Target="../media/image13.png"/><Relationship Id="rId6" Type="http://schemas.openxmlformats.org/officeDocument/2006/relationships/image" Target="../media/image12.png"/><Relationship Id="rId7" Type="http://schemas.openxmlformats.org/officeDocument/2006/relationships/hyperlink" Target="http://www.nationaltrust.org.uk/seaton-delaval-hall" TargetMode="External"/><Relationship Id="rId8" Type="http://schemas.openxmlformats.org/officeDocument/2006/relationships/image" Target="../media/image101.png"/></Relationships>
</file>

<file path=ppt/slides/_rels/slide3.xml.rels><?xml version="1.0" encoding="UTF-8" standalone="yes"?><Relationships xmlns="http://schemas.openxmlformats.org/package/2006/relationships"><Relationship Id="rId11" Type="http://schemas.openxmlformats.org/officeDocument/2006/relationships/image" Target="../media/image11.png"/><Relationship Id="rId10" Type="http://schemas.openxmlformats.org/officeDocument/2006/relationships/image" Target="../media/image28.jpg"/><Relationship Id="rId13" Type="http://schemas.openxmlformats.org/officeDocument/2006/relationships/image" Target="../media/image9.png"/><Relationship Id="rId12" Type="http://schemas.openxmlformats.org/officeDocument/2006/relationships/image" Target="../media/image1.png"/><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51.png"/><Relationship Id="rId9" Type="http://schemas.openxmlformats.org/officeDocument/2006/relationships/image" Target="../media/image14.png"/><Relationship Id="rId15" Type="http://schemas.openxmlformats.org/officeDocument/2006/relationships/image" Target="../media/image17.png"/><Relationship Id="rId14" Type="http://schemas.openxmlformats.org/officeDocument/2006/relationships/image" Target="../media/image10.png"/><Relationship Id="rId5" Type="http://schemas.openxmlformats.org/officeDocument/2006/relationships/image" Target="../media/image70.png"/><Relationship Id="rId6" Type="http://schemas.openxmlformats.org/officeDocument/2006/relationships/image" Target="../media/image49.jpg"/><Relationship Id="rId7" Type="http://schemas.openxmlformats.org/officeDocument/2006/relationships/image" Target="../media/image7.jpg"/><Relationship Id="rId8"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8.jpg"/><Relationship Id="rId5" Type="http://schemas.openxmlformats.org/officeDocument/2006/relationships/image" Target="../media/image12.png"/><Relationship Id="rId6" Type="http://schemas.openxmlformats.org/officeDocument/2006/relationships/image" Target="../media/image33.png"/><Relationship Id="rId7" Type="http://schemas.openxmlformats.org/officeDocument/2006/relationships/image" Target="../media/image16.png"/><Relationship Id="rId8" Type="http://schemas.openxmlformats.org/officeDocument/2006/relationships/image" Target="../media/image3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4.jpg"/><Relationship Id="rId4" Type="http://schemas.openxmlformats.org/officeDocument/2006/relationships/image" Target="../media/image25.png"/><Relationship Id="rId5" Type="http://schemas.openxmlformats.org/officeDocument/2006/relationships/image" Target="../media/image30.png"/><Relationship Id="rId6" Type="http://schemas.openxmlformats.org/officeDocument/2006/relationships/image" Target="../media/image13.png"/><Relationship Id="rId7" Type="http://schemas.openxmlformats.org/officeDocument/2006/relationships/image" Target="../media/image26.png"/></Relationships>
</file>

<file path=ppt/slides/_rels/slide6.xml.rels><?xml version="1.0" encoding="UTF-8" standalone="yes"?><Relationships xmlns="http://schemas.openxmlformats.org/package/2006/relationships"><Relationship Id="rId11" Type="http://schemas.openxmlformats.org/officeDocument/2006/relationships/image" Target="../media/image59.png"/><Relationship Id="rId10" Type="http://schemas.openxmlformats.org/officeDocument/2006/relationships/image" Target="../media/image9.png"/><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24.png"/><Relationship Id="rId9" Type="http://schemas.openxmlformats.org/officeDocument/2006/relationships/image" Target="../media/image79.png"/><Relationship Id="rId5" Type="http://schemas.openxmlformats.org/officeDocument/2006/relationships/image" Target="../media/image1.png"/><Relationship Id="rId6" Type="http://schemas.openxmlformats.org/officeDocument/2006/relationships/image" Target="../media/image39.jpg"/><Relationship Id="rId7" Type="http://schemas.openxmlformats.org/officeDocument/2006/relationships/hyperlink" Target="http://www.youtube.com/watch?v=AV12cmFcilI" TargetMode="External"/><Relationship Id="rId8" Type="http://schemas.openxmlformats.org/officeDocument/2006/relationships/image" Target="../media/image2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23.jpg"/><Relationship Id="rId4" Type="http://schemas.openxmlformats.org/officeDocument/2006/relationships/image" Target="../media/image27.jpg"/><Relationship Id="rId5" Type="http://schemas.openxmlformats.org/officeDocument/2006/relationships/image" Target="../media/image2.png"/><Relationship Id="rId6" Type="http://schemas.openxmlformats.org/officeDocument/2006/relationships/image" Target="../media/image9.png"/><Relationship Id="rId7" Type="http://schemas.openxmlformats.org/officeDocument/2006/relationships/image" Target="../media/image69.png"/><Relationship Id="rId8" Type="http://schemas.openxmlformats.org/officeDocument/2006/relationships/image" Target="../media/image38.png"/></Relationships>
</file>

<file path=ppt/slides/_rels/slide8.xml.rels><?xml version="1.0" encoding="UTF-8" standalone="yes"?><Relationships xmlns="http://schemas.openxmlformats.org/package/2006/relationships"><Relationship Id="rId10" Type="http://schemas.openxmlformats.org/officeDocument/2006/relationships/image" Target="../media/image37.png"/><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9.png"/><Relationship Id="rId9" Type="http://schemas.openxmlformats.org/officeDocument/2006/relationships/image" Target="../media/image40.png"/><Relationship Id="rId5" Type="http://schemas.openxmlformats.org/officeDocument/2006/relationships/image" Target="../media/image31.png"/><Relationship Id="rId6" Type="http://schemas.openxmlformats.org/officeDocument/2006/relationships/image" Target="../media/image32.jpg"/><Relationship Id="rId7" Type="http://schemas.openxmlformats.org/officeDocument/2006/relationships/image" Target="../media/image29.jpg"/><Relationship Id="rId8" Type="http://schemas.openxmlformats.org/officeDocument/2006/relationships/image" Target="../media/image33.png"/></Relationships>
</file>

<file path=ppt/slides/_rels/slide9.xml.rels><?xml version="1.0" encoding="UTF-8" standalone="yes"?><Relationships xmlns="http://schemas.openxmlformats.org/package/2006/relationships"><Relationship Id="rId11" Type="http://schemas.openxmlformats.org/officeDocument/2006/relationships/image" Target="../media/image35.png"/><Relationship Id="rId10" Type="http://schemas.openxmlformats.org/officeDocument/2006/relationships/image" Target="../media/image31.png"/><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32.jpg"/><Relationship Id="rId9" Type="http://schemas.openxmlformats.org/officeDocument/2006/relationships/image" Target="../media/image9.png"/><Relationship Id="rId5" Type="http://schemas.openxmlformats.org/officeDocument/2006/relationships/image" Target="../media/image29.jpg"/><Relationship Id="rId6" Type="http://schemas.openxmlformats.org/officeDocument/2006/relationships/image" Target="../media/image43.png"/><Relationship Id="rId7" Type="http://schemas.openxmlformats.org/officeDocument/2006/relationships/image" Target="../media/image44.png"/><Relationship Id="rId8"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pic>
        <p:nvPicPr>
          <p:cNvPr id="134" name="Google Shape;134;p26"/>
          <p:cNvPicPr preferRelativeResize="0"/>
          <p:nvPr/>
        </p:nvPicPr>
        <p:blipFill>
          <a:blip r:embed="rId3">
            <a:alphaModFix/>
          </a:blip>
          <a:stretch>
            <a:fillRect/>
          </a:stretch>
        </p:blipFill>
        <p:spPr>
          <a:xfrm>
            <a:off x="0" y="8272"/>
            <a:ext cx="9144002" cy="5126957"/>
          </a:xfrm>
          <a:prstGeom prst="rect">
            <a:avLst/>
          </a:prstGeom>
          <a:noFill/>
          <a:ln>
            <a:noFill/>
          </a:ln>
        </p:spPr>
      </p:pic>
      <p:pic>
        <p:nvPicPr>
          <p:cNvPr id="135" name="Google Shape;135;p26"/>
          <p:cNvPicPr preferRelativeResize="0"/>
          <p:nvPr/>
        </p:nvPicPr>
        <p:blipFill>
          <a:blip r:embed="rId4">
            <a:alphaModFix/>
          </a:blip>
          <a:stretch>
            <a:fillRect/>
          </a:stretch>
        </p:blipFill>
        <p:spPr>
          <a:xfrm>
            <a:off x="6386900" y="234725"/>
            <a:ext cx="1436439" cy="609600"/>
          </a:xfrm>
          <a:prstGeom prst="rect">
            <a:avLst/>
          </a:prstGeom>
          <a:noFill/>
          <a:ln>
            <a:noFill/>
          </a:ln>
        </p:spPr>
      </p:pic>
      <p:pic>
        <p:nvPicPr>
          <p:cNvPr id="136" name="Google Shape;136;p26"/>
          <p:cNvPicPr preferRelativeResize="0"/>
          <p:nvPr/>
        </p:nvPicPr>
        <p:blipFill>
          <a:blip r:embed="rId5">
            <a:alphaModFix/>
          </a:blip>
          <a:stretch>
            <a:fillRect/>
          </a:stretch>
        </p:blipFill>
        <p:spPr>
          <a:xfrm>
            <a:off x="8290077" y="265325"/>
            <a:ext cx="592625" cy="882774"/>
          </a:xfrm>
          <a:prstGeom prst="rect">
            <a:avLst/>
          </a:prstGeom>
          <a:noFill/>
          <a:ln>
            <a:noFill/>
          </a:ln>
        </p:spPr>
      </p:pic>
      <p:pic>
        <p:nvPicPr>
          <p:cNvPr id="137" name="Google Shape;137;p26"/>
          <p:cNvPicPr preferRelativeResize="0"/>
          <p:nvPr/>
        </p:nvPicPr>
        <p:blipFill>
          <a:blip r:embed="rId6">
            <a:alphaModFix/>
          </a:blip>
          <a:stretch>
            <a:fillRect/>
          </a:stretch>
        </p:blipFill>
        <p:spPr>
          <a:xfrm>
            <a:off x="5543750" y="4567575"/>
            <a:ext cx="1069327" cy="384801"/>
          </a:xfrm>
          <a:prstGeom prst="rect">
            <a:avLst/>
          </a:prstGeom>
          <a:noFill/>
          <a:ln>
            <a:noFill/>
          </a:ln>
        </p:spPr>
      </p:pic>
      <p:pic>
        <p:nvPicPr>
          <p:cNvPr id="138" name="Google Shape;138;p26"/>
          <p:cNvPicPr preferRelativeResize="0"/>
          <p:nvPr/>
        </p:nvPicPr>
        <p:blipFill>
          <a:blip r:embed="rId7">
            <a:alphaModFix/>
          </a:blip>
          <a:stretch>
            <a:fillRect/>
          </a:stretch>
        </p:blipFill>
        <p:spPr>
          <a:xfrm>
            <a:off x="6990675" y="4593150"/>
            <a:ext cx="1831849" cy="3336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pic>
        <p:nvPicPr>
          <p:cNvPr id="290" name="Google Shape;290;p35"/>
          <p:cNvPicPr preferRelativeResize="0"/>
          <p:nvPr/>
        </p:nvPicPr>
        <p:blipFill>
          <a:blip r:embed="rId3">
            <a:alphaModFix/>
          </a:blip>
          <a:stretch>
            <a:fillRect/>
          </a:stretch>
        </p:blipFill>
        <p:spPr>
          <a:xfrm>
            <a:off x="0" y="-8"/>
            <a:ext cx="9144000" cy="6096008"/>
          </a:xfrm>
          <a:prstGeom prst="rect">
            <a:avLst/>
          </a:prstGeom>
          <a:noFill/>
          <a:ln>
            <a:noFill/>
          </a:ln>
        </p:spPr>
      </p:pic>
      <p:pic>
        <p:nvPicPr>
          <p:cNvPr id="291" name="Google Shape;291;p35"/>
          <p:cNvPicPr preferRelativeResize="0"/>
          <p:nvPr/>
        </p:nvPicPr>
        <p:blipFill rotWithShape="1">
          <a:blip r:embed="rId4">
            <a:alphaModFix/>
          </a:blip>
          <a:srcRect b="0" l="0" r="0" t="0"/>
          <a:stretch/>
        </p:blipFill>
        <p:spPr>
          <a:xfrm>
            <a:off x="-906799" y="276350"/>
            <a:ext cx="6695724" cy="984925"/>
          </a:xfrm>
          <a:prstGeom prst="rect">
            <a:avLst/>
          </a:prstGeom>
          <a:noFill/>
          <a:ln>
            <a:noFill/>
          </a:ln>
        </p:spPr>
      </p:pic>
      <p:sp>
        <p:nvSpPr>
          <p:cNvPr id="292" name="Google Shape;292;p35"/>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Fun at Seaton Delaval Hall</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293" name="Google Shape;293;p35"/>
          <p:cNvSpPr txBox="1"/>
          <p:nvPr/>
        </p:nvSpPr>
        <p:spPr>
          <a:xfrm>
            <a:off x="1041725" y="1964075"/>
            <a:ext cx="5805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Calibri"/>
              <a:ea typeface="Calibri"/>
              <a:cs typeface="Calibri"/>
              <a:sym typeface="Calibri"/>
            </a:endParaRPr>
          </a:p>
        </p:txBody>
      </p:sp>
      <p:pic>
        <p:nvPicPr>
          <p:cNvPr id="294" name="Google Shape;294;p35"/>
          <p:cNvPicPr preferRelativeResize="0"/>
          <p:nvPr/>
        </p:nvPicPr>
        <p:blipFill rotWithShape="1">
          <a:blip r:embed="rId4">
            <a:alphaModFix/>
          </a:blip>
          <a:srcRect b="0" l="0" r="0" t="0"/>
          <a:stretch/>
        </p:blipFill>
        <p:spPr>
          <a:xfrm>
            <a:off x="7489250" y="4547925"/>
            <a:ext cx="2159574" cy="400200"/>
          </a:xfrm>
          <a:prstGeom prst="rect">
            <a:avLst/>
          </a:prstGeom>
          <a:noFill/>
          <a:ln>
            <a:noFill/>
          </a:ln>
        </p:spPr>
      </p:pic>
      <p:sp>
        <p:nvSpPr>
          <p:cNvPr id="295" name="Google Shape;295;p35"/>
          <p:cNvSpPr txBox="1"/>
          <p:nvPr/>
        </p:nvSpPr>
        <p:spPr>
          <a:xfrm>
            <a:off x="7612125" y="4547925"/>
            <a:ext cx="2084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solidFill>
                  <a:schemeClr val="dk1"/>
                </a:solidFill>
                <a:latin typeface="Calibri"/>
                <a:ea typeface="Calibri"/>
                <a:cs typeface="Calibri"/>
                <a:sym typeface="Calibri"/>
              </a:rPr>
              <a:t>The Oval</a:t>
            </a:r>
            <a:endParaRPr b="1">
              <a:solidFill>
                <a:schemeClr val="dk1"/>
              </a:solidFill>
              <a:latin typeface="Calibri"/>
              <a:ea typeface="Calibri"/>
              <a:cs typeface="Calibri"/>
              <a:sym typeface="Calibri"/>
            </a:endParaRPr>
          </a:p>
        </p:txBody>
      </p:sp>
      <p:pic>
        <p:nvPicPr>
          <p:cNvPr id="296" name="Google Shape;296;p35"/>
          <p:cNvPicPr preferRelativeResize="0"/>
          <p:nvPr/>
        </p:nvPicPr>
        <p:blipFill>
          <a:blip r:embed="rId5">
            <a:alphaModFix/>
          </a:blip>
          <a:stretch>
            <a:fillRect/>
          </a:stretch>
        </p:blipFill>
        <p:spPr>
          <a:xfrm>
            <a:off x="1356050" y="932825"/>
            <a:ext cx="7378376" cy="407107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pic>
        <p:nvPicPr>
          <p:cNvPr id="302" name="Google Shape;302;p36"/>
          <p:cNvPicPr preferRelativeResize="0"/>
          <p:nvPr/>
        </p:nvPicPr>
        <p:blipFill>
          <a:blip r:embed="rId3">
            <a:alphaModFix/>
          </a:blip>
          <a:stretch>
            <a:fillRect/>
          </a:stretch>
        </p:blipFill>
        <p:spPr>
          <a:xfrm>
            <a:off x="3456708" y="2007844"/>
            <a:ext cx="1885295" cy="2769183"/>
          </a:xfrm>
          <a:prstGeom prst="rect">
            <a:avLst/>
          </a:prstGeom>
          <a:noFill/>
          <a:ln>
            <a:noFill/>
          </a:ln>
        </p:spPr>
      </p:pic>
      <p:pic>
        <p:nvPicPr>
          <p:cNvPr id="303" name="Google Shape;303;p36"/>
          <p:cNvPicPr preferRelativeResize="0"/>
          <p:nvPr/>
        </p:nvPicPr>
        <p:blipFill>
          <a:blip r:embed="rId4">
            <a:alphaModFix/>
          </a:blip>
          <a:stretch>
            <a:fillRect/>
          </a:stretch>
        </p:blipFill>
        <p:spPr>
          <a:xfrm>
            <a:off x="466367" y="1676163"/>
            <a:ext cx="2413401" cy="2316110"/>
          </a:xfrm>
          <a:prstGeom prst="rect">
            <a:avLst/>
          </a:prstGeom>
          <a:noFill/>
          <a:ln>
            <a:noFill/>
          </a:ln>
        </p:spPr>
      </p:pic>
      <p:pic>
        <p:nvPicPr>
          <p:cNvPr id="304" name="Google Shape;304;p36"/>
          <p:cNvPicPr preferRelativeResize="0"/>
          <p:nvPr/>
        </p:nvPicPr>
        <p:blipFill rotWithShape="1">
          <a:blip r:embed="rId5">
            <a:alphaModFix/>
          </a:blip>
          <a:srcRect b="0" l="0" r="0" t="0"/>
          <a:stretch/>
        </p:blipFill>
        <p:spPr>
          <a:xfrm>
            <a:off x="-906800" y="276350"/>
            <a:ext cx="5924850" cy="984925"/>
          </a:xfrm>
          <a:prstGeom prst="rect">
            <a:avLst/>
          </a:prstGeom>
          <a:noFill/>
          <a:ln>
            <a:noFill/>
          </a:ln>
        </p:spPr>
      </p:pic>
      <p:sp>
        <p:nvSpPr>
          <p:cNvPr id="305" name="Google Shape;305;p36"/>
          <p:cNvSpPr txBox="1"/>
          <p:nvPr/>
        </p:nvSpPr>
        <p:spPr>
          <a:xfrm rot="-59775">
            <a:off x="425342" y="514673"/>
            <a:ext cx="4399865"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About Seaton Delaval Hall</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pic>
        <p:nvPicPr>
          <p:cNvPr id="306" name="Google Shape;306;p36"/>
          <p:cNvPicPr preferRelativeResize="0"/>
          <p:nvPr/>
        </p:nvPicPr>
        <p:blipFill rotWithShape="1">
          <a:blip r:embed="rId6">
            <a:alphaModFix/>
          </a:blip>
          <a:srcRect b="0" l="0" r="0" t="0"/>
          <a:stretch/>
        </p:blipFill>
        <p:spPr>
          <a:xfrm>
            <a:off x="356275" y="1508575"/>
            <a:ext cx="2681200" cy="2643499"/>
          </a:xfrm>
          <a:prstGeom prst="rect">
            <a:avLst/>
          </a:prstGeom>
          <a:noFill/>
          <a:ln>
            <a:noFill/>
          </a:ln>
        </p:spPr>
      </p:pic>
      <p:pic>
        <p:nvPicPr>
          <p:cNvPr id="307" name="Google Shape;307;p36"/>
          <p:cNvPicPr preferRelativeResize="0"/>
          <p:nvPr/>
        </p:nvPicPr>
        <p:blipFill>
          <a:blip r:embed="rId7">
            <a:alphaModFix/>
          </a:blip>
          <a:stretch>
            <a:fillRect/>
          </a:stretch>
        </p:blipFill>
        <p:spPr>
          <a:xfrm>
            <a:off x="5854925" y="384950"/>
            <a:ext cx="2588775" cy="3742950"/>
          </a:xfrm>
          <a:prstGeom prst="rect">
            <a:avLst/>
          </a:prstGeom>
          <a:noFill/>
          <a:ln>
            <a:noFill/>
          </a:ln>
        </p:spPr>
      </p:pic>
      <p:pic>
        <p:nvPicPr>
          <p:cNvPr id="308" name="Google Shape;308;p36"/>
          <p:cNvPicPr preferRelativeResize="0"/>
          <p:nvPr/>
        </p:nvPicPr>
        <p:blipFill>
          <a:blip r:embed="rId8">
            <a:alphaModFix/>
          </a:blip>
          <a:stretch>
            <a:fillRect/>
          </a:stretch>
        </p:blipFill>
        <p:spPr>
          <a:xfrm>
            <a:off x="6186246" y="1374496"/>
            <a:ext cx="1953754" cy="2642369"/>
          </a:xfrm>
          <a:prstGeom prst="rect">
            <a:avLst/>
          </a:prstGeom>
          <a:noFill/>
          <a:ln>
            <a:noFill/>
          </a:ln>
        </p:spPr>
      </p:pic>
      <p:pic>
        <p:nvPicPr>
          <p:cNvPr id="309" name="Google Shape;309;p36"/>
          <p:cNvPicPr preferRelativeResize="0"/>
          <p:nvPr/>
        </p:nvPicPr>
        <p:blipFill rotWithShape="1">
          <a:blip r:embed="rId5">
            <a:alphaModFix amt="30000"/>
          </a:blip>
          <a:srcRect b="0" l="0" r="0" t="0"/>
          <a:stretch/>
        </p:blipFill>
        <p:spPr>
          <a:xfrm>
            <a:off x="419975" y="4224425"/>
            <a:ext cx="1507726" cy="400200"/>
          </a:xfrm>
          <a:prstGeom prst="rect">
            <a:avLst/>
          </a:prstGeom>
          <a:noFill/>
          <a:ln>
            <a:noFill/>
          </a:ln>
        </p:spPr>
      </p:pic>
      <p:sp>
        <p:nvSpPr>
          <p:cNvPr id="310" name="Google Shape;310;p36"/>
          <p:cNvSpPr txBox="1"/>
          <p:nvPr/>
        </p:nvSpPr>
        <p:spPr>
          <a:xfrm>
            <a:off x="497725" y="4224425"/>
            <a:ext cx="1408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The Central Hall</a:t>
            </a:r>
            <a:endParaRPr b="1">
              <a:latin typeface="Calibri"/>
              <a:ea typeface="Calibri"/>
              <a:cs typeface="Calibri"/>
              <a:sym typeface="Calibri"/>
            </a:endParaRPr>
          </a:p>
        </p:txBody>
      </p:sp>
      <p:pic>
        <p:nvPicPr>
          <p:cNvPr id="311" name="Google Shape;311;p36"/>
          <p:cNvPicPr preferRelativeResize="0"/>
          <p:nvPr/>
        </p:nvPicPr>
        <p:blipFill>
          <a:blip r:embed="rId9">
            <a:alphaModFix/>
          </a:blip>
          <a:stretch>
            <a:fillRect/>
          </a:stretch>
        </p:blipFill>
        <p:spPr>
          <a:xfrm>
            <a:off x="3268900" y="1908950"/>
            <a:ext cx="2260913" cy="3104225"/>
          </a:xfrm>
          <a:prstGeom prst="rect">
            <a:avLst/>
          </a:prstGeom>
          <a:noFill/>
          <a:ln>
            <a:noFill/>
          </a:ln>
        </p:spPr>
      </p:pic>
      <p:pic>
        <p:nvPicPr>
          <p:cNvPr id="312" name="Google Shape;312;p36"/>
          <p:cNvPicPr preferRelativeResize="0"/>
          <p:nvPr/>
        </p:nvPicPr>
        <p:blipFill rotWithShape="1">
          <a:blip r:embed="rId6">
            <a:alphaModFix/>
          </a:blip>
          <a:srcRect b="0" l="0" r="0" t="0"/>
          <a:stretch/>
        </p:blipFill>
        <p:spPr>
          <a:xfrm>
            <a:off x="5761250" y="162050"/>
            <a:ext cx="2824401" cy="4159850"/>
          </a:xfrm>
          <a:prstGeom prst="rect">
            <a:avLst/>
          </a:prstGeom>
          <a:noFill/>
          <a:ln>
            <a:noFill/>
          </a:ln>
        </p:spPr>
      </p:pic>
      <p:pic>
        <p:nvPicPr>
          <p:cNvPr id="313" name="Google Shape;313;p36"/>
          <p:cNvPicPr preferRelativeResize="0"/>
          <p:nvPr/>
        </p:nvPicPr>
        <p:blipFill rotWithShape="1">
          <a:blip r:embed="rId5">
            <a:alphaModFix amt="30000"/>
          </a:blip>
          <a:srcRect b="0" l="0" r="0" t="0"/>
          <a:stretch/>
        </p:blipFill>
        <p:spPr>
          <a:xfrm>
            <a:off x="3291775" y="1385025"/>
            <a:ext cx="1441023" cy="400175"/>
          </a:xfrm>
          <a:prstGeom prst="rect">
            <a:avLst/>
          </a:prstGeom>
          <a:noFill/>
          <a:ln>
            <a:noFill/>
          </a:ln>
        </p:spPr>
      </p:pic>
      <p:sp>
        <p:nvSpPr>
          <p:cNvPr id="314" name="Google Shape;314;p36"/>
          <p:cNvSpPr txBox="1"/>
          <p:nvPr/>
        </p:nvSpPr>
        <p:spPr>
          <a:xfrm>
            <a:off x="3369525" y="1385013"/>
            <a:ext cx="1408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Spiral Staircase</a:t>
            </a:r>
            <a:endParaRPr>
              <a:latin typeface="Calibri"/>
              <a:ea typeface="Calibri"/>
              <a:cs typeface="Calibri"/>
              <a:sym typeface="Calibri"/>
            </a:endParaRPr>
          </a:p>
        </p:txBody>
      </p:sp>
      <p:pic>
        <p:nvPicPr>
          <p:cNvPr id="315" name="Google Shape;315;p36"/>
          <p:cNvPicPr preferRelativeResize="0"/>
          <p:nvPr/>
        </p:nvPicPr>
        <p:blipFill rotWithShape="1">
          <a:blip r:embed="rId5">
            <a:alphaModFix amt="30000"/>
          </a:blip>
          <a:srcRect b="0" l="0" r="0" t="0"/>
          <a:stretch/>
        </p:blipFill>
        <p:spPr>
          <a:xfrm>
            <a:off x="5896850" y="4321900"/>
            <a:ext cx="1531526" cy="400175"/>
          </a:xfrm>
          <a:prstGeom prst="rect">
            <a:avLst/>
          </a:prstGeom>
          <a:noFill/>
          <a:ln>
            <a:noFill/>
          </a:ln>
        </p:spPr>
      </p:pic>
      <p:sp>
        <p:nvSpPr>
          <p:cNvPr id="316" name="Google Shape;316;p36"/>
          <p:cNvSpPr txBox="1"/>
          <p:nvPr/>
        </p:nvSpPr>
        <p:spPr>
          <a:xfrm>
            <a:off x="5974600" y="4321888"/>
            <a:ext cx="1408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The Central Hall</a:t>
            </a:r>
            <a:endParaRPr>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37"/>
          <p:cNvSpPr/>
          <p:nvPr/>
        </p:nvSpPr>
        <p:spPr>
          <a:xfrm>
            <a:off x="0" y="0"/>
            <a:ext cx="9144000" cy="5143500"/>
          </a:xfrm>
          <a:prstGeom prst="rect">
            <a:avLst/>
          </a:prstGeom>
          <a:solidFill>
            <a:srgbClr val="F8C01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age3.png" id="323" name="Google Shape;323;p37"/>
          <p:cNvPicPr preferRelativeResize="0"/>
          <p:nvPr/>
        </p:nvPicPr>
        <p:blipFill rotWithShape="1">
          <a:blip r:embed="rId3">
            <a:alphaModFix/>
          </a:blip>
          <a:srcRect b="0" l="0" r="0" t="0"/>
          <a:stretch/>
        </p:blipFill>
        <p:spPr>
          <a:xfrm>
            <a:off x="1288256" y="1624687"/>
            <a:ext cx="6567492" cy="2993289"/>
          </a:xfrm>
          <a:prstGeom prst="rect">
            <a:avLst/>
          </a:prstGeom>
          <a:noFill/>
          <a:ln>
            <a:noFill/>
          </a:ln>
        </p:spPr>
      </p:pic>
      <p:sp>
        <p:nvSpPr>
          <p:cNvPr id="324" name="Google Shape;324;p37"/>
          <p:cNvSpPr txBox="1"/>
          <p:nvPr/>
        </p:nvSpPr>
        <p:spPr>
          <a:xfrm>
            <a:off x="3200400" y="1280156"/>
            <a:ext cx="2250000" cy="595800"/>
          </a:xfrm>
          <a:prstGeom prst="rect">
            <a:avLst/>
          </a:prstGeom>
          <a:noFill/>
          <a:ln>
            <a:noFill/>
          </a:ln>
        </p:spPr>
        <p:txBody>
          <a:bodyPr anchorCtr="0" anchor="t" bIns="68575" lIns="68575" spcFirstLastPara="1" rIns="68575" wrap="square" tIns="68575">
            <a:spAutoFit/>
          </a:bodyPr>
          <a:lstStyle/>
          <a:p>
            <a:pPr indent="0" lvl="0" marL="0" rtl="0" algn="l">
              <a:lnSpc>
                <a:spcPct val="90000"/>
              </a:lnSpc>
              <a:spcBef>
                <a:spcPts val="0"/>
              </a:spcBef>
              <a:spcAft>
                <a:spcPts val="0"/>
              </a:spcAft>
              <a:buNone/>
            </a:pPr>
            <a:r>
              <a:t/>
            </a:r>
            <a:endParaRPr sz="3300">
              <a:solidFill>
                <a:schemeClr val="dk1"/>
              </a:solidFill>
              <a:latin typeface="Calibri"/>
              <a:ea typeface="Calibri"/>
              <a:cs typeface="Calibri"/>
              <a:sym typeface="Calibri"/>
            </a:endParaRPr>
          </a:p>
        </p:txBody>
      </p:sp>
      <p:pic>
        <p:nvPicPr>
          <p:cNvPr id="325" name="Google Shape;325;p37"/>
          <p:cNvPicPr preferRelativeResize="0"/>
          <p:nvPr/>
        </p:nvPicPr>
        <p:blipFill rotWithShape="1">
          <a:blip r:embed="rId4">
            <a:alphaModFix/>
          </a:blip>
          <a:srcRect b="0" l="0" r="0" t="0"/>
          <a:stretch/>
        </p:blipFill>
        <p:spPr>
          <a:xfrm>
            <a:off x="-1215412" y="281240"/>
            <a:ext cx="5655955" cy="984919"/>
          </a:xfrm>
          <a:prstGeom prst="rect">
            <a:avLst/>
          </a:prstGeom>
          <a:noFill/>
          <a:ln>
            <a:noFill/>
          </a:ln>
        </p:spPr>
      </p:pic>
      <p:sp>
        <p:nvSpPr>
          <p:cNvPr id="326" name="Google Shape;326;p37"/>
          <p:cNvSpPr txBox="1"/>
          <p:nvPr/>
        </p:nvSpPr>
        <p:spPr>
          <a:xfrm rot="-59872">
            <a:off x="424033" y="519474"/>
            <a:ext cx="3841483" cy="502575"/>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What’s an invention?</a:t>
            </a:r>
            <a:endParaRPr b="1" sz="3000">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38"/>
          <p:cNvSpPr/>
          <p:nvPr/>
        </p:nvSpPr>
        <p:spPr>
          <a:xfrm>
            <a:off x="0" y="0"/>
            <a:ext cx="9144000" cy="5143500"/>
          </a:xfrm>
          <a:prstGeom prst="rect">
            <a:avLst/>
          </a:prstGeom>
          <a:solidFill>
            <a:srgbClr val="F8C01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33" name="Google Shape;333;p38"/>
          <p:cNvPicPr preferRelativeResize="0"/>
          <p:nvPr/>
        </p:nvPicPr>
        <p:blipFill rotWithShape="1">
          <a:blip r:embed="rId3">
            <a:alphaModFix/>
          </a:blip>
          <a:srcRect b="0" l="0" r="0" t="0"/>
          <a:stretch/>
        </p:blipFill>
        <p:spPr>
          <a:xfrm>
            <a:off x="-1215412" y="281240"/>
            <a:ext cx="5655955" cy="984919"/>
          </a:xfrm>
          <a:prstGeom prst="rect">
            <a:avLst/>
          </a:prstGeom>
          <a:noFill/>
          <a:ln>
            <a:noFill/>
          </a:ln>
        </p:spPr>
      </p:pic>
      <p:pic>
        <p:nvPicPr>
          <p:cNvPr id="334" name="Google Shape;334;p38"/>
          <p:cNvPicPr preferRelativeResize="0"/>
          <p:nvPr/>
        </p:nvPicPr>
        <p:blipFill rotWithShape="1">
          <a:blip r:embed="rId4">
            <a:alphaModFix/>
          </a:blip>
          <a:srcRect b="0" l="0" r="0" t="0"/>
          <a:stretch/>
        </p:blipFill>
        <p:spPr>
          <a:xfrm>
            <a:off x="1873313" y="1809975"/>
            <a:ext cx="5611838" cy="2774063"/>
          </a:xfrm>
          <a:prstGeom prst="rect">
            <a:avLst/>
          </a:prstGeom>
          <a:noFill/>
          <a:ln>
            <a:noFill/>
          </a:ln>
        </p:spPr>
      </p:pic>
      <p:sp>
        <p:nvSpPr>
          <p:cNvPr id="335" name="Google Shape;335;p38"/>
          <p:cNvSpPr txBox="1"/>
          <p:nvPr/>
        </p:nvSpPr>
        <p:spPr>
          <a:xfrm rot="-59838">
            <a:off x="425359" y="515864"/>
            <a:ext cx="4257345"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Who needs inventions?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pic>
        <p:nvPicPr>
          <p:cNvPr id="341" name="Google Shape;341;p39"/>
          <p:cNvPicPr preferRelativeResize="0"/>
          <p:nvPr/>
        </p:nvPicPr>
        <p:blipFill>
          <a:blip r:embed="rId3">
            <a:alphaModFix/>
          </a:blip>
          <a:stretch>
            <a:fillRect/>
          </a:stretch>
        </p:blipFill>
        <p:spPr>
          <a:xfrm>
            <a:off x="1677500" y="165825"/>
            <a:ext cx="6614973" cy="4754501"/>
          </a:xfrm>
          <a:prstGeom prst="rect">
            <a:avLst/>
          </a:prstGeom>
          <a:noFill/>
          <a:ln>
            <a:noFill/>
          </a:ln>
        </p:spPr>
      </p:pic>
      <p:pic>
        <p:nvPicPr>
          <p:cNvPr id="342" name="Google Shape;342;p39">
            <a:hlinkClick r:id="rId4"/>
          </p:cNvPr>
          <p:cNvPicPr preferRelativeResize="0"/>
          <p:nvPr/>
        </p:nvPicPr>
        <p:blipFill rotWithShape="1">
          <a:blip r:embed="rId5">
            <a:alphaModFix/>
          </a:blip>
          <a:srcRect b="32494" l="26099" r="24299" t="16534"/>
          <a:stretch/>
        </p:blipFill>
        <p:spPr>
          <a:xfrm>
            <a:off x="4927290" y="1013200"/>
            <a:ext cx="3753634" cy="1956800"/>
          </a:xfrm>
          <a:prstGeom prst="rect">
            <a:avLst/>
          </a:prstGeom>
          <a:noFill/>
          <a:ln>
            <a:noFill/>
          </a:ln>
        </p:spPr>
      </p:pic>
      <p:sp>
        <p:nvSpPr>
          <p:cNvPr id="343" name="Google Shape;343;p39"/>
          <p:cNvSpPr txBox="1"/>
          <p:nvPr/>
        </p:nvSpPr>
        <p:spPr>
          <a:xfrm>
            <a:off x="4975641" y="4197601"/>
            <a:ext cx="2275500" cy="4002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GB" sz="1700" u="sng">
                <a:highlight>
                  <a:srgbClr val="F8C013"/>
                </a:highlight>
                <a:latin typeface="Calibri"/>
                <a:ea typeface="Calibri"/>
                <a:cs typeface="Calibri"/>
                <a:sym typeface="Calibri"/>
                <a:hlinkClick r:id="rId6"/>
              </a:rPr>
              <a:t>Click here to watch!</a:t>
            </a:r>
            <a:endParaRPr sz="1700">
              <a:highlight>
                <a:srgbClr val="F8C013"/>
              </a:highlight>
              <a:latin typeface="Calibri"/>
              <a:ea typeface="Calibri"/>
              <a:cs typeface="Calibri"/>
              <a:sym typeface="Calibri"/>
            </a:endParaRPr>
          </a:p>
        </p:txBody>
      </p:sp>
      <p:pic>
        <p:nvPicPr>
          <p:cNvPr id="344" name="Google Shape;344;p39"/>
          <p:cNvPicPr preferRelativeResize="0"/>
          <p:nvPr/>
        </p:nvPicPr>
        <p:blipFill rotWithShape="1">
          <a:blip r:embed="rId7">
            <a:alphaModFix/>
          </a:blip>
          <a:srcRect b="0" l="0" r="0" t="0"/>
          <a:stretch/>
        </p:blipFill>
        <p:spPr>
          <a:xfrm>
            <a:off x="-2650569" y="446968"/>
            <a:ext cx="5655955" cy="984919"/>
          </a:xfrm>
          <a:prstGeom prst="rect">
            <a:avLst/>
          </a:prstGeom>
          <a:noFill/>
          <a:ln>
            <a:noFill/>
          </a:ln>
        </p:spPr>
      </p:pic>
      <p:sp>
        <p:nvSpPr>
          <p:cNvPr id="345" name="Google Shape;345;p39"/>
          <p:cNvSpPr txBox="1"/>
          <p:nvPr/>
        </p:nvSpPr>
        <p:spPr>
          <a:xfrm rot="-59824">
            <a:off x="317265" y="63040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GB" sz="3300">
                <a:solidFill>
                  <a:schemeClr val="dk1"/>
                </a:solidFill>
                <a:latin typeface="Calibri"/>
                <a:ea typeface="Calibri"/>
                <a:cs typeface="Calibri"/>
                <a:sym typeface="Calibri"/>
              </a:rPr>
              <a:t>Watch this!</a:t>
            </a:r>
            <a:endParaRPr b="1" sz="2400">
              <a:latin typeface="Calibri"/>
              <a:ea typeface="Calibri"/>
              <a:cs typeface="Calibri"/>
              <a:sym typeface="Calibri"/>
            </a:endParaRPr>
          </a:p>
        </p:txBody>
      </p:sp>
      <p:pic>
        <p:nvPicPr>
          <p:cNvPr id="346" name="Google Shape;346;p39"/>
          <p:cNvPicPr preferRelativeResize="0"/>
          <p:nvPr/>
        </p:nvPicPr>
        <p:blipFill>
          <a:blip r:embed="rId8">
            <a:alphaModFix/>
          </a:blip>
          <a:stretch>
            <a:fillRect/>
          </a:stretch>
        </p:blipFill>
        <p:spPr>
          <a:xfrm>
            <a:off x="4848300" y="1013200"/>
            <a:ext cx="3852175" cy="21053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pic>
        <p:nvPicPr>
          <p:cNvPr id="352" name="Google Shape;352;p40"/>
          <p:cNvPicPr preferRelativeResize="0"/>
          <p:nvPr/>
        </p:nvPicPr>
        <p:blipFill rotWithShape="1">
          <a:blip r:embed="rId3">
            <a:alphaModFix/>
          </a:blip>
          <a:srcRect b="0" l="32668" r="40961" t="0"/>
          <a:stretch/>
        </p:blipFill>
        <p:spPr>
          <a:xfrm>
            <a:off x="3060497" y="1333688"/>
            <a:ext cx="2233600" cy="3345975"/>
          </a:xfrm>
          <a:prstGeom prst="rect">
            <a:avLst/>
          </a:prstGeom>
          <a:noFill/>
          <a:ln>
            <a:noFill/>
          </a:ln>
        </p:spPr>
      </p:pic>
      <p:pic>
        <p:nvPicPr>
          <p:cNvPr id="353" name="Google Shape;353;p40"/>
          <p:cNvPicPr preferRelativeResize="0"/>
          <p:nvPr/>
        </p:nvPicPr>
        <p:blipFill rotWithShape="1">
          <a:blip r:embed="rId4">
            <a:alphaModFix/>
          </a:blip>
          <a:srcRect b="0" l="66569" r="0" t="0"/>
          <a:stretch/>
        </p:blipFill>
        <p:spPr>
          <a:xfrm>
            <a:off x="5418625" y="1359175"/>
            <a:ext cx="2802775" cy="3311925"/>
          </a:xfrm>
          <a:prstGeom prst="rect">
            <a:avLst/>
          </a:prstGeom>
          <a:noFill/>
          <a:ln>
            <a:noFill/>
          </a:ln>
        </p:spPr>
      </p:pic>
      <p:pic>
        <p:nvPicPr>
          <p:cNvPr id="354" name="Google Shape;354;p40"/>
          <p:cNvPicPr preferRelativeResize="0"/>
          <p:nvPr/>
        </p:nvPicPr>
        <p:blipFill rotWithShape="1">
          <a:blip r:embed="rId5">
            <a:alphaModFix/>
          </a:blip>
          <a:srcRect b="0" l="0" r="0" t="0"/>
          <a:stretch/>
        </p:blipFill>
        <p:spPr>
          <a:xfrm>
            <a:off x="-754399" y="276350"/>
            <a:ext cx="6695724" cy="984925"/>
          </a:xfrm>
          <a:prstGeom prst="rect">
            <a:avLst/>
          </a:prstGeom>
          <a:noFill/>
          <a:ln>
            <a:noFill/>
          </a:ln>
        </p:spPr>
      </p:pic>
      <p:sp>
        <p:nvSpPr>
          <p:cNvPr id="355" name="Google Shape;355;p40"/>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Inventing</a:t>
            </a:r>
            <a:r>
              <a:rPr b="1" lang="en-GB" sz="3000">
                <a:solidFill>
                  <a:schemeClr val="dk1"/>
                </a:solidFill>
                <a:latin typeface="Calibri"/>
                <a:ea typeface="Calibri"/>
                <a:cs typeface="Calibri"/>
                <a:sym typeface="Calibri"/>
              </a:rPr>
              <a:t> at Seaton Delaval Hall</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356" name="Google Shape;356;p40"/>
          <p:cNvSpPr txBox="1"/>
          <p:nvPr/>
        </p:nvSpPr>
        <p:spPr>
          <a:xfrm>
            <a:off x="-2581600" y="3869850"/>
            <a:ext cx="2365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solidFill>
                <a:schemeClr val="dk1"/>
              </a:solidFill>
              <a:highlight>
                <a:srgbClr val="FFFFFF"/>
              </a:highlight>
              <a:latin typeface="Calibri"/>
              <a:ea typeface="Calibri"/>
              <a:cs typeface="Calibri"/>
              <a:sym typeface="Calibri"/>
            </a:endParaRPr>
          </a:p>
        </p:txBody>
      </p:sp>
      <p:pic>
        <p:nvPicPr>
          <p:cNvPr id="357" name="Google Shape;357;p40"/>
          <p:cNvPicPr preferRelativeResize="0"/>
          <p:nvPr/>
        </p:nvPicPr>
        <p:blipFill rotWithShape="1">
          <a:blip r:embed="rId5">
            <a:alphaModFix amt="30000"/>
          </a:blip>
          <a:srcRect b="0" l="0" r="0" t="0"/>
          <a:stretch/>
        </p:blipFill>
        <p:spPr>
          <a:xfrm>
            <a:off x="6702900" y="1018275"/>
            <a:ext cx="1944800" cy="387825"/>
          </a:xfrm>
          <a:prstGeom prst="rect">
            <a:avLst/>
          </a:prstGeom>
          <a:noFill/>
          <a:ln>
            <a:noFill/>
          </a:ln>
        </p:spPr>
      </p:pic>
      <p:sp>
        <p:nvSpPr>
          <p:cNvPr id="358" name="Google Shape;358;p40"/>
          <p:cNvSpPr txBox="1"/>
          <p:nvPr/>
        </p:nvSpPr>
        <p:spPr>
          <a:xfrm>
            <a:off x="6702900" y="1005900"/>
            <a:ext cx="1920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Edward Hussey Delaval </a:t>
            </a:r>
            <a:endParaRPr b="1">
              <a:latin typeface="Calibri"/>
              <a:ea typeface="Calibri"/>
              <a:cs typeface="Calibri"/>
              <a:sym typeface="Calibri"/>
            </a:endParaRPr>
          </a:p>
        </p:txBody>
      </p:sp>
      <p:pic>
        <p:nvPicPr>
          <p:cNvPr id="359" name="Google Shape;359;p40"/>
          <p:cNvPicPr preferRelativeResize="0"/>
          <p:nvPr/>
        </p:nvPicPr>
        <p:blipFill>
          <a:blip r:embed="rId6">
            <a:alphaModFix/>
          </a:blip>
          <a:stretch>
            <a:fillRect/>
          </a:stretch>
        </p:blipFill>
        <p:spPr>
          <a:xfrm flipH="1" rot="-5739571">
            <a:off x="7918171" y="1413517"/>
            <a:ext cx="724361" cy="461867"/>
          </a:xfrm>
          <a:prstGeom prst="rect">
            <a:avLst/>
          </a:prstGeom>
          <a:noFill/>
          <a:ln>
            <a:noFill/>
          </a:ln>
        </p:spPr>
      </p:pic>
      <p:pic>
        <p:nvPicPr>
          <p:cNvPr id="360" name="Google Shape;360;p40"/>
          <p:cNvPicPr preferRelativeResize="0"/>
          <p:nvPr/>
        </p:nvPicPr>
        <p:blipFill rotWithShape="1">
          <a:blip r:embed="rId3">
            <a:alphaModFix/>
          </a:blip>
          <a:srcRect b="5060" l="0" r="76157" t="0"/>
          <a:stretch/>
        </p:blipFill>
        <p:spPr>
          <a:xfrm>
            <a:off x="474874" y="1742200"/>
            <a:ext cx="2019574" cy="3176674"/>
          </a:xfrm>
          <a:prstGeom prst="rect">
            <a:avLst/>
          </a:prstGeom>
          <a:noFill/>
          <a:ln>
            <a:noFill/>
          </a:ln>
        </p:spPr>
      </p:pic>
      <p:pic>
        <p:nvPicPr>
          <p:cNvPr id="361" name="Google Shape;361;p40"/>
          <p:cNvPicPr preferRelativeResize="0"/>
          <p:nvPr/>
        </p:nvPicPr>
        <p:blipFill rotWithShape="1">
          <a:blip r:embed="rId5">
            <a:alphaModFix amt="30000"/>
          </a:blip>
          <a:srcRect b="0" l="0" r="0" t="0"/>
          <a:stretch/>
        </p:blipFill>
        <p:spPr>
          <a:xfrm>
            <a:off x="3471900" y="4552050"/>
            <a:ext cx="1722549" cy="387825"/>
          </a:xfrm>
          <a:prstGeom prst="rect">
            <a:avLst/>
          </a:prstGeom>
          <a:noFill/>
          <a:ln>
            <a:noFill/>
          </a:ln>
        </p:spPr>
      </p:pic>
      <p:sp>
        <p:nvSpPr>
          <p:cNvPr id="362" name="Google Shape;362;p40"/>
          <p:cNvSpPr txBox="1"/>
          <p:nvPr/>
        </p:nvSpPr>
        <p:spPr>
          <a:xfrm>
            <a:off x="3471900" y="4539675"/>
            <a:ext cx="1770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John </a:t>
            </a:r>
            <a:r>
              <a:rPr b="1" lang="en-GB">
                <a:latin typeface="Calibri"/>
                <a:ea typeface="Calibri"/>
                <a:cs typeface="Calibri"/>
                <a:sym typeface="Calibri"/>
              </a:rPr>
              <a:t>Hussey Delaval </a:t>
            </a:r>
            <a:endParaRPr b="1">
              <a:latin typeface="Calibri"/>
              <a:ea typeface="Calibri"/>
              <a:cs typeface="Calibri"/>
              <a:sym typeface="Calibri"/>
            </a:endParaRPr>
          </a:p>
        </p:txBody>
      </p:sp>
      <p:pic>
        <p:nvPicPr>
          <p:cNvPr id="363" name="Google Shape;363;p40"/>
          <p:cNvPicPr preferRelativeResize="0"/>
          <p:nvPr/>
        </p:nvPicPr>
        <p:blipFill>
          <a:blip r:embed="rId6">
            <a:alphaModFix/>
          </a:blip>
          <a:stretch>
            <a:fillRect/>
          </a:stretch>
        </p:blipFill>
        <p:spPr>
          <a:xfrm rot="-5522580">
            <a:off x="4837346" y="4085292"/>
            <a:ext cx="724361" cy="461867"/>
          </a:xfrm>
          <a:prstGeom prst="rect">
            <a:avLst/>
          </a:prstGeom>
          <a:noFill/>
          <a:ln>
            <a:noFill/>
          </a:ln>
        </p:spPr>
      </p:pic>
      <p:pic>
        <p:nvPicPr>
          <p:cNvPr id="364" name="Google Shape;364;p40"/>
          <p:cNvPicPr preferRelativeResize="0"/>
          <p:nvPr/>
        </p:nvPicPr>
        <p:blipFill rotWithShape="1">
          <a:blip r:embed="rId5">
            <a:alphaModFix amt="30000"/>
          </a:blip>
          <a:srcRect b="0" l="0" r="0" t="0"/>
          <a:stretch/>
        </p:blipFill>
        <p:spPr>
          <a:xfrm>
            <a:off x="474875" y="1371550"/>
            <a:ext cx="2074475" cy="387825"/>
          </a:xfrm>
          <a:prstGeom prst="rect">
            <a:avLst/>
          </a:prstGeom>
          <a:noFill/>
          <a:ln>
            <a:noFill/>
          </a:ln>
        </p:spPr>
      </p:pic>
      <p:sp>
        <p:nvSpPr>
          <p:cNvPr id="365" name="Google Shape;365;p40"/>
          <p:cNvSpPr txBox="1"/>
          <p:nvPr/>
        </p:nvSpPr>
        <p:spPr>
          <a:xfrm>
            <a:off x="474875" y="1359175"/>
            <a:ext cx="2098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Admiral Sir Ralph Delaval</a:t>
            </a:r>
            <a:endParaRPr b="1">
              <a:latin typeface="Calibri"/>
              <a:ea typeface="Calibri"/>
              <a:cs typeface="Calibri"/>
              <a:sym typeface="Calibri"/>
            </a:endParaRPr>
          </a:p>
        </p:txBody>
      </p:sp>
      <p:pic>
        <p:nvPicPr>
          <p:cNvPr id="366" name="Google Shape;366;p40"/>
          <p:cNvPicPr preferRelativeResize="0"/>
          <p:nvPr/>
        </p:nvPicPr>
        <p:blipFill>
          <a:blip r:embed="rId6">
            <a:alphaModFix/>
          </a:blip>
          <a:stretch>
            <a:fillRect/>
          </a:stretch>
        </p:blipFill>
        <p:spPr>
          <a:xfrm flipH="1" rot="-5127712">
            <a:off x="2231283" y="1604017"/>
            <a:ext cx="724360" cy="46186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pic>
        <p:nvPicPr>
          <p:cNvPr id="372" name="Google Shape;372;p41"/>
          <p:cNvPicPr preferRelativeResize="0"/>
          <p:nvPr/>
        </p:nvPicPr>
        <p:blipFill rotWithShape="1">
          <a:blip r:embed="rId3">
            <a:alphaModFix/>
          </a:blip>
          <a:srcRect b="0" l="0" r="0" t="0"/>
          <a:stretch/>
        </p:blipFill>
        <p:spPr>
          <a:xfrm>
            <a:off x="-906800" y="276350"/>
            <a:ext cx="7259199" cy="984925"/>
          </a:xfrm>
          <a:prstGeom prst="rect">
            <a:avLst/>
          </a:prstGeom>
          <a:noFill/>
          <a:ln>
            <a:noFill/>
          </a:ln>
        </p:spPr>
      </p:pic>
      <p:sp>
        <p:nvSpPr>
          <p:cNvPr id="373" name="Google Shape;373;p41"/>
          <p:cNvSpPr txBox="1"/>
          <p:nvPr/>
        </p:nvSpPr>
        <p:spPr>
          <a:xfrm rot="-59972">
            <a:off x="425233" y="502221"/>
            <a:ext cx="5812784"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Inventing for mischief and mayhem</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pic>
        <p:nvPicPr>
          <p:cNvPr id="374" name="Google Shape;374;p41"/>
          <p:cNvPicPr preferRelativeResize="0"/>
          <p:nvPr/>
        </p:nvPicPr>
        <p:blipFill>
          <a:blip r:embed="rId4">
            <a:alphaModFix/>
          </a:blip>
          <a:stretch>
            <a:fillRect/>
          </a:stretch>
        </p:blipFill>
        <p:spPr>
          <a:xfrm>
            <a:off x="4143375" y="1640675"/>
            <a:ext cx="3440174" cy="2910151"/>
          </a:xfrm>
          <a:prstGeom prst="rect">
            <a:avLst/>
          </a:prstGeom>
          <a:noFill/>
          <a:ln>
            <a:noFill/>
          </a:ln>
        </p:spPr>
      </p:pic>
      <p:pic>
        <p:nvPicPr>
          <p:cNvPr id="375" name="Google Shape;375;p41"/>
          <p:cNvPicPr preferRelativeResize="0"/>
          <p:nvPr/>
        </p:nvPicPr>
        <p:blipFill>
          <a:blip r:embed="rId5">
            <a:alphaModFix/>
          </a:blip>
          <a:stretch>
            <a:fillRect/>
          </a:stretch>
        </p:blipFill>
        <p:spPr>
          <a:xfrm>
            <a:off x="649626" y="1352275"/>
            <a:ext cx="3479601" cy="338785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pic>
        <p:nvPicPr>
          <p:cNvPr id="381" name="Google Shape;381;p42"/>
          <p:cNvPicPr preferRelativeResize="0"/>
          <p:nvPr/>
        </p:nvPicPr>
        <p:blipFill rotWithShape="1">
          <a:blip r:embed="rId3">
            <a:alphaModFix/>
          </a:blip>
          <a:srcRect b="0" l="0" r="0" t="0"/>
          <a:stretch/>
        </p:blipFill>
        <p:spPr>
          <a:xfrm>
            <a:off x="-906799" y="276350"/>
            <a:ext cx="6695724" cy="984925"/>
          </a:xfrm>
          <a:prstGeom prst="rect">
            <a:avLst/>
          </a:prstGeom>
          <a:noFill/>
          <a:ln>
            <a:noFill/>
          </a:ln>
        </p:spPr>
      </p:pic>
      <p:sp>
        <p:nvSpPr>
          <p:cNvPr id="382" name="Google Shape;382;p42"/>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Real world inventions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pic>
        <p:nvPicPr>
          <p:cNvPr descr="Follow us on http://www.facebook.com/thefuntheory &#10; &#10;We believe that the easiest way to change people's behaviour for the better is by making it fun to do. We call it The fun theory. http://www.thefuntheory.com" id="383" name="Google Shape;383;p42" title="Piano stairs  - TheFunTheory.com - Rolighetsteorin.se">
            <a:hlinkClick r:id="rId4"/>
          </p:cNvPr>
          <p:cNvPicPr preferRelativeResize="0"/>
          <p:nvPr/>
        </p:nvPicPr>
        <p:blipFill>
          <a:blip r:embed="rId5">
            <a:alphaModFix/>
          </a:blip>
          <a:stretch>
            <a:fillRect/>
          </a:stretch>
        </p:blipFill>
        <p:spPr>
          <a:xfrm>
            <a:off x="524075" y="1518350"/>
            <a:ext cx="3702050" cy="2776525"/>
          </a:xfrm>
          <a:prstGeom prst="rect">
            <a:avLst/>
          </a:prstGeom>
          <a:noFill/>
          <a:ln>
            <a:noFill/>
          </a:ln>
        </p:spPr>
      </p:pic>
      <p:pic>
        <p:nvPicPr>
          <p:cNvPr descr="The Fun Theory - an initiative of Volkswagen. This is one of a series of experiments for a new brand campaign of VW. How can we get more people to throw their rubbish in the bin, rather than onto the ground, by making it fun to do? See the results here. Fun can obviously change behaviour for the better." id="384" name="Google Shape;384;p42" title="The Fun Theory 2 – an initiative of Volkswagen: The World's Deepest Bin">
            <a:hlinkClick r:id="rId6"/>
          </p:cNvPr>
          <p:cNvPicPr preferRelativeResize="0"/>
          <p:nvPr/>
        </p:nvPicPr>
        <p:blipFill>
          <a:blip r:embed="rId7">
            <a:alphaModFix/>
          </a:blip>
          <a:stretch>
            <a:fillRect/>
          </a:stretch>
        </p:blipFill>
        <p:spPr>
          <a:xfrm>
            <a:off x="4765250" y="1518350"/>
            <a:ext cx="3702042" cy="2776525"/>
          </a:xfrm>
          <a:prstGeom prst="rect">
            <a:avLst/>
          </a:prstGeom>
          <a:noFill/>
          <a:ln>
            <a:noFill/>
          </a:ln>
        </p:spPr>
      </p:pic>
      <p:pic>
        <p:nvPicPr>
          <p:cNvPr id="385" name="Google Shape;385;p42"/>
          <p:cNvPicPr preferRelativeResize="0"/>
          <p:nvPr/>
        </p:nvPicPr>
        <p:blipFill>
          <a:blip r:embed="rId8">
            <a:alphaModFix/>
          </a:blip>
          <a:stretch>
            <a:fillRect/>
          </a:stretch>
        </p:blipFill>
        <p:spPr>
          <a:xfrm rot="-5993">
            <a:off x="4746485" y="1488311"/>
            <a:ext cx="3739580" cy="2848379"/>
          </a:xfrm>
          <a:prstGeom prst="rect">
            <a:avLst/>
          </a:prstGeom>
          <a:noFill/>
          <a:ln>
            <a:noFill/>
          </a:ln>
        </p:spPr>
      </p:pic>
      <p:pic>
        <p:nvPicPr>
          <p:cNvPr id="386" name="Google Shape;386;p42"/>
          <p:cNvPicPr preferRelativeResize="0"/>
          <p:nvPr/>
        </p:nvPicPr>
        <p:blipFill>
          <a:blip r:embed="rId8">
            <a:alphaModFix/>
          </a:blip>
          <a:stretch>
            <a:fillRect/>
          </a:stretch>
        </p:blipFill>
        <p:spPr>
          <a:xfrm rot="-5993">
            <a:off x="505322" y="1488311"/>
            <a:ext cx="3739580" cy="2848379"/>
          </a:xfrm>
          <a:prstGeom prst="rect">
            <a:avLst/>
          </a:prstGeom>
          <a:noFill/>
          <a:ln>
            <a:noFill/>
          </a:ln>
        </p:spPr>
      </p:pic>
      <p:pic>
        <p:nvPicPr>
          <p:cNvPr id="387" name="Google Shape;387;p42"/>
          <p:cNvPicPr preferRelativeResize="0"/>
          <p:nvPr/>
        </p:nvPicPr>
        <p:blipFill rotWithShape="1">
          <a:blip r:embed="rId3">
            <a:alphaModFix amt="30000"/>
          </a:blip>
          <a:srcRect b="0" l="0" r="0" t="0"/>
          <a:stretch/>
        </p:blipFill>
        <p:spPr>
          <a:xfrm>
            <a:off x="524075" y="4552050"/>
            <a:ext cx="1041727" cy="387825"/>
          </a:xfrm>
          <a:prstGeom prst="rect">
            <a:avLst/>
          </a:prstGeom>
          <a:noFill/>
          <a:ln>
            <a:noFill/>
          </a:ln>
        </p:spPr>
      </p:pic>
      <p:sp>
        <p:nvSpPr>
          <p:cNvPr id="388" name="Google Shape;388;p42"/>
          <p:cNvSpPr txBox="1"/>
          <p:nvPr/>
        </p:nvSpPr>
        <p:spPr>
          <a:xfrm>
            <a:off x="524075" y="4539675"/>
            <a:ext cx="1370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Piano stairs</a:t>
            </a:r>
            <a:endParaRPr b="1">
              <a:latin typeface="Calibri"/>
              <a:ea typeface="Calibri"/>
              <a:cs typeface="Calibri"/>
              <a:sym typeface="Calibri"/>
            </a:endParaRPr>
          </a:p>
        </p:txBody>
      </p:sp>
      <p:pic>
        <p:nvPicPr>
          <p:cNvPr id="389" name="Google Shape;389;p42"/>
          <p:cNvPicPr preferRelativeResize="0"/>
          <p:nvPr/>
        </p:nvPicPr>
        <p:blipFill rotWithShape="1">
          <a:blip r:embed="rId3">
            <a:alphaModFix amt="30000"/>
          </a:blip>
          <a:srcRect b="0" l="0" r="0" t="0"/>
          <a:stretch/>
        </p:blipFill>
        <p:spPr>
          <a:xfrm>
            <a:off x="4848450" y="4552050"/>
            <a:ext cx="1927475" cy="387825"/>
          </a:xfrm>
          <a:prstGeom prst="rect">
            <a:avLst/>
          </a:prstGeom>
          <a:noFill/>
          <a:ln>
            <a:noFill/>
          </a:ln>
        </p:spPr>
      </p:pic>
      <p:sp>
        <p:nvSpPr>
          <p:cNvPr id="390" name="Google Shape;390;p42"/>
          <p:cNvSpPr txBox="1"/>
          <p:nvPr/>
        </p:nvSpPr>
        <p:spPr>
          <a:xfrm>
            <a:off x="4848450" y="4539675"/>
            <a:ext cx="2051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The world’s deepest bin</a:t>
            </a:r>
            <a:endParaRPr b="1">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3"/>
                                        </p:tgtEl>
                                        <p:attrNameLst>
                                          <p:attrName>style.visibility</p:attrName>
                                        </p:attrNameLst>
                                      </p:cBhvr>
                                      <p:to>
                                        <p:strVal val="visible"/>
                                      </p:to>
                                    </p:set>
                                    <p:animEffect filter="fade" transition="in">
                                      <p:cBhvr>
                                        <p:cTn dur="1000"/>
                                        <p:tgtEl>
                                          <p:spTgt spid="38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4"/>
                                        </p:tgtEl>
                                        <p:attrNameLst>
                                          <p:attrName>style.visibility</p:attrName>
                                        </p:attrNameLst>
                                      </p:cBhvr>
                                      <p:to>
                                        <p:strVal val="visible"/>
                                      </p:to>
                                    </p:set>
                                    <p:animEffect filter="fade" transition="in">
                                      <p:cBhvr>
                                        <p:cTn dur="1000"/>
                                        <p:tgtEl>
                                          <p:spTgt spid="38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pic>
        <p:nvPicPr>
          <p:cNvPr id="396" name="Google Shape;396;p43"/>
          <p:cNvPicPr preferRelativeResize="0"/>
          <p:nvPr/>
        </p:nvPicPr>
        <p:blipFill rotWithShape="1">
          <a:blip r:embed="rId3">
            <a:alphaModFix/>
          </a:blip>
          <a:srcRect b="0" l="0" r="0" t="0"/>
          <a:stretch/>
        </p:blipFill>
        <p:spPr>
          <a:xfrm>
            <a:off x="-906799" y="276350"/>
            <a:ext cx="6695724" cy="984925"/>
          </a:xfrm>
          <a:prstGeom prst="rect">
            <a:avLst/>
          </a:prstGeom>
          <a:noFill/>
          <a:ln>
            <a:noFill/>
          </a:ln>
        </p:spPr>
      </p:pic>
      <p:sp>
        <p:nvSpPr>
          <p:cNvPr id="397" name="Google Shape;397;p43"/>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Seaton Delaval Hall Playdium</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pic>
        <p:nvPicPr>
          <p:cNvPr id="398" name="Google Shape;398;p43"/>
          <p:cNvPicPr preferRelativeResize="0"/>
          <p:nvPr/>
        </p:nvPicPr>
        <p:blipFill>
          <a:blip r:embed="rId4">
            <a:alphaModFix/>
          </a:blip>
          <a:stretch>
            <a:fillRect/>
          </a:stretch>
        </p:blipFill>
        <p:spPr>
          <a:xfrm>
            <a:off x="2092175" y="1566075"/>
            <a:ext cx="4373125" cy="2918976"/>
          </a:xfrm>
          <a:prstGeom prst="rect">
            <a:avLst/>
          </a:prstGeom>
          <a:noFill/>
          <a:ln>
            <a:noFill/>
          </a:ln>
        </p:spPr>
      </p:pic>
      <p:pic>
        <p:nvPicPr>
          <p:cNvPr id="399" name="Google Shape;399;p43"/>
          <p:cNvPicPr preferRelativeResize="0"/>
          <p:nvPr/>
        </p:nvPicPr>
        <p:blipFill>
          <a:blip r:embed="rId5">
            <a:alphaModFix/>
          </a:blip>
          <a:stretch>
            <a:fillRect/>
          </a:stretch>
        </p:blipFill>
        <p:spPr>
          <a:xfrm rot="-5400000">
            <a:off x="2634913" y="448061"/>
            <a:ext cx="3287651" cy="4967576"/>
          </a:xfrm>
          <a:prstGeom prst="rect">
            <a:avLst/>
          </a:prstGeom>
          <a:noFill/>
          <a:ln>
            <a:noFill/>
          </a:ln>
        </p:spPr>
      </p:pic>
      <p:pic>
        <p:nvPicPr>
          <p:cNvPr id="400" name="Google Shape;400;p43"/>
          <p:cNvPicPr preferRelativeResize="0"/>
          <p:nvPr/>
        </p:nvPicPr>
        <p:blipFill>
          <a:blip r:embed="rId6">
            <a:alphaModFix/>
          </a:blip>
          <a:stretch>
            <a:fillRect/>
          </a:stretch>
        </p:blipFill>
        <p:spPr>
          <a:xfrm rot="-8099977">
            <a:off x="6634396" y="2293517"/>
            <a:ext cx="724361" cy="461867"/>
          </a:xfrm>
          <a:prstGeom prst="rect">
            <a:avLst/>
          </a:prstGeom>
          <a:noFill/>
          <a:ln>
            <a:noFill/>
          </a:ln>
        </p:spPr>
      </p:pic>
      <p:pic>
        <p:nvPicPr>
          <p:cNvPr id="401" name="Google Shape;401;p43"/>
          <p:cNvPicPr preferRelativeResize="0"/>
          <p:nvPr/>
        </p:nvPicPr>
        <p:blipFill rotWithShape="1">
          <a:blip r:embed="rId3">
            <a:alphaModFix amt="30000"/>
          </a:blip>
          <a:srcRect b="0" l="0" r="0" t="0"/>
          <a:stretch/>
        </p:blipFill>
        <p:spPr>
          <a:xfrm>
            <a:off x="6762525" y="2818550"/>
            <a:ext cx="1565176" cy="657225"/>
          </a:xfrm>
          <a:prstGeom prst="rect">
            <a:avLst/>
          </a:prstGeom>
          <a:noFill/>
          <a:ln>
            <a:noFill/>
          </a:ln>
        </p:spPr>
      </p:pic>
      <p:sp>
        <p:nvSpPr>
          <p:cNvPr id="402" name="Google Shape;402;p43"/>
          <p:cNvSpPr txBox="1"/>
          <p:nvPr/>
        </p:nvSpPr>
        <p:spPr>
          <a:xfrm>
            <a:off x="6819150" y="2829950"/>
            <a:ext cx="1599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Delaval Playdium </a:t>
            </a:r>
            <a:br>
              <a:rPr b="1" lang="en-GB">
                <a:latin typeface="Calibri"/>
                <a:ea typeface="Calibri"/>
                <a:cs typeface="Calibri"/>
                <a:sym typeface="Calibri"/>
              </a:rPr>
            </a:br>
            <a:r>
              <a:rPr b="1" lang="en-GB">
                <a:latin typeface="Calibri"/>
                <a:ea typeface="Calibri"/>
                <a:cs typeface="Calibri"/>
                <a:sym typeface="Calibri"/>
              </a:rPr>
              <a:t>by Studio Hardie</a:t>
            </a:r>
            <a:endParaRPr b="1">
              <a:latin typeface="Calibri"/>
              <a:ea typeface="Calibri"/>
              <a:cs typeface="Calibri"/>
              <a:sym typeface="Calibri"/>
            </a:endParaRPr>
          </a:p>
        </p:txBody>
      </p:sp>
      <p:pic>
        <p:nvPicPr>
          <p:cNvPr id="403" name="Google Shape;403;p43"/>
          <p:cNvPicPr preferRelativeResize="0"/>
          <p:nvPr/>
        </p:nvPicPr>
        <p:blipFill>
          <a:blip r:embed="rId7">
            <a:alphaModFix/>
          </a:blip>
          <a:stretch>
            <a:fillRect/>
          </a:stretch>
        </p:blipFill>
        <p:spPr>
          <a:xfrm rot="209375">
            <a:off x="-272200" y="2693100"/>
            <a:ext cx="2627700" cy="26319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pic>
        <p:nvPicPr>
          <p:cNvPr id="409" name="Google Shape;409;p44"/>
          <p:cNvPicPr preferRelativeResize="0"/>
          <p:nvPr/>
        </p:nvPicPr>
        <p:blipFill>
          <a:blip r:embed="rId3">
            <a:alphaModFix/>
          </a:blip>
          <a:stretch>
            <a:fillRect/>
          </a:stretch>
        </p:blipFill>
        <p:spPr>
          <a:xfrm>
            <a:off x="3205025" y="1923200"/>
            <a:ext cx="1791051" cy="2878774"/>
          </a:xfrm>
          <a:prstGeom prst="rect">
            <a:avLst/>
          </a:prstGeom>
          <a:noFill/>
          <a:ln>
            <a:noFill/>
          </a:ln>
        </p:spPr>
      </p:pic>
      <p:pic>
        <p:nvPicPr>
          <p:cNvPr id="410" name="Google Shape;410;p44"/>
          <p:cNvPicPr preferRelativeResize="0"/>
          <p:nvPr/>
        </p:nvPicPr>
        <p:blipFill>
          <a:blip r:embed="rId4">
            <a:alphaModFix/>
          </a:blip>
          <a:stretch>
            <a:fillRect/>
          </a:stretch>
        </p:blipFill>
        <p:spPr>
          <a:xfrm>
            <a:off x="5238175" y="474825"/>
            <a:ext cx="3433199" cy="4193850"/>
          </a:xfrm>
          <a:prstGeom prst="rect">
            <a:avLst/>
          </a:prstGeom>
          <a:noFill/>
          <a:ln>
            <a:noFill/>
          </a:ln>
        </p:spPr>
      </p:pic>
      <p:pic>
        <p:nvPicPr>
          <p:cNvPr id="411" name="Google Shape;411;p44"/>
          <p:cNvPicPr preferRelativeResize="0"/>
          <p:nvPr/>
        </p:nvPicPr>
        <p:blipFill rotWithShape="1">
          <a:blip r:embed="rId5">
            <a:alphaModFix/>
          </a:blip>
          <a:srcRect b="0" l="0" r="0" t="0"/>
          <a:stretch/>
        </p:blipFill>
        <p:spPr>
          <a:xfrm>
            <a:off x="-2368899" y="276350"/>
            <a:ext cx="6695724" cy="984925"/>
          </a:xfrm>
          <a:prstGeom prst="rect">
            <a:avLst/>
          </a:prstGeom>
          <a:noFill/>
          <a:ln>
            <a:noFill/>
          </a:ln>
        </p:spPr>
      </p:pic>
      <p:sp>
        <p:nvSpPr>
          <p:cNvPr id="412" name="Google Shape;412;p44"/>
          <p:cNvSpPr txBox="1"/>
          <p:nvPr/>
        </p:nvSpPr>
        <p:spPr>
          <a:xfrm>
            <a:off x="419975" y="1418400"/>
            <a:ext cx="4079400" cy="9138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800"/>
              </a:spcAft>
              <a:buClr>
                <a:schemeClr val="dk1"/>
              </a:buClr>
              <a:buSzPts val="1100"/>
              <a:buFont typeface="Arial"/>
              <a:buNone/>
            </a:pPr>
            <a:r>
              <a:rPr b="1" lang="en-GB" sz="1500">
                <a:solidFill>
                  <a:schemeClr val="dk1"/>
                </a:solidFill>
                <a:latin typeface="Calibri"/>
                <a:ea typeface="Calibri"/>
                <a:cs typeface="Calibri"/>
                <a:sym typeface="Calibri"/>
              </a:rPr>
              <a:t>Create invention ideas which you would like to find in one of the rooms – the ideas can </a:t>
            </a:r>
            <a:br>
              <a:rPr b="1" lang="en-GB" sz="1500">
                <a:solidFill>
                  <a:schemeClr val="dk1"/>
                </a:solidFill>
                <a:latin typeface="Calibri"/>
                <a:ea typeface="Calibri"/>
                <a:cs typeface="Calibri"/>
                <a:sym typeface="Calibri"/>
              </a:rPr>
            </a:br>
            <a:r>
              <a:rPr b="1" lang="en-GB" sz="1500">
                <a:solidFill>
                  <a:schemeClr val="dk1"/>
                </a:solidFill>
                <a:latin typeface="Calibri"/>
                <a:ea typeface="Calibri"/>
                <a:cs typeface="Calibri"/>
                <a:sym typeface="Calibri"/>
              </a:rPr>
              <a:t>be as fun and bonkers as you want!</a:t>
            </a:r>
            <a:endParaRPr sz="1300">
              <a:latin typeface="Calibri"/>
              <a:ea typeface="Calibri"/>
              <a:cs typeface="Calibri"/>
              <a:sym typeface="Calibri"/>
            </a:endParaRPr>
          </a:p>
        </p:txBody>
      </p:sp>
      <p:sp>
        <p:nvSpPr>
          <p:cNvPr id="413" name="Google Shape;413;p44"/>
          <p:cNvSpPr txBox="1"/>
          <p:nvPr/>
        </p:nvSpPr>
        <p:spPr>
          <a:xfrm rot="-59792">
            <a:off x="424211" y="505382"/>
            <a:ext cx="5468027" cy="52238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Your turn to invent</a:t>
            </a:r>
            <a:endParaRPr b="1" sz="3000">
              <a:solidFill>
                <a:schemeClr val="dk1"/>
              </a:solidFill>
              <a:latin typeface="Calibri"/>
              <a:ea typeface="Calibri"/>
              <a:cs typeface="Calibri"/>
              <a:sym typeface="Calibri"/>
            </a:endParaRPr>
          </a:p>
        </p:txBody>
      </p:sp>
      <p:sp>
        <p:nvSpPr>
          <p:cNvPr id="414" name="Google Shape;414;p44"/>
          <p:cNvSpPr txBox="1"/>
          <p:nvPr/>
        </p:nvSpPr>
        <p:spPr>
          <a:xfrm>
            <a:off x="419975" y="2327475"/>
            <a:ext cx="3000000" cy="25680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GB" sz="1200">
                <a:solidFill>
                  <a:schemeClr val="dk1"/>
                </a:solidFill>
                <a:latin typeface="Calibri"/>
                <a:ea typeface="Calibri"/>
                <a:cs typeface="Calibri"/>
                <a:sym typeface="Calibri"/>
              </a:rPr>
              <a:t>We’d like you to come up with an invention that creates mischief and mayhem, and, like all the best pranks it should be fun for the person who is surprised or tricked too!</a:t>
            </a:r>
            <a:endParaRPr b="1" sz="1200">
              <a:solidFill>
                <a:schemeClr val="dk1"/>
              </a:solidFill>
              <a:latin typeface="Calibri"/>
              <a:ea typeface="Calibri"/>
              <a:cs typeface="Calibri"/>
              <a:sym typeface="Calibri"/>
            </a:endParaRPr>
          </a:p>
          <a:p>
            <a:pPr indent="0" lvl="0" marL="0" rtl="0" algn="l">
              <a:lnSpc>
                <a:spcPct val="107916"/>
              </a:lnSpc>
              <a:spcBef>
                <a:spcPts val="800"/>
              </a:spcBef>
              <a:spcAft>
                <a:spcPts val="0"/>
              </a:spcAft>
              <a:buNone/>
            </a:pPr>
            <a:r>
              <a:rPr lang="en-GB" sz="1200">
                <a:solidFill>
                  <a:schemeClr val="dk1"/>
                </a:solidFill>
                <a:latin typeface="Calibri"/>
                <a:ea typeface="Calibri"/>
                <a:cs typeface="Calibri"/>
                <a:sym typeface="Calibri"/>
              </a:rPr>
              <a:t>To get you inspired here are some of the spaces and rooms at Seaton Delaval Hall. </a:t>
            </a:r>
            <a:br>
              <a:rPr lang="en-GB" sz="1200">
                <a:solidFill>
                  <a:schemeClr val="dk1"/>
                </a:solidFill>
                <a:latin typeface="Calibri"/>
                <a:ea typeface="Calibri"/>
                <a:cs typeface="Calibri"/>
                <a:sym typeface="Calibri"/>
              </a:rPr>
            </a:br>
            <a:r>
              <a:rPr lang="en-GB" sz="1200">
                <a:solidFill>
                  <a:schemeClr val="dk1"/>
                </a:solidFill>
                <a:latin typeface="Calibri"/>
                <a:ea typeface="Calibri"/>
                <a:cs typeface="Calibri"/>
                <a:sym typeface="Calibri"/>
              </a:rPr>
              <a:t>Think about what is in the space, </a:t>
            </a:r>
            <a:br>
              <a:rPr lang="en-GB" sz="1200">
                <a:solidFill>
                  <a:schemeClr val="dk1"/>
                </a:solidFill>
                <a:latin typeface="Calibri"/>
                <a:ea typeface="Calibri"/>
                <a:cs typeface="Calibri"/>
                <a:sym typeface="Calibri"/>
              </a:rPr>
            </a:br>
            <a:r>
              <a:rPr lang="en-GB" sz="1200">
                <a:solidFill>
                  <a:schemeClr val="dk1"/>
                </a:solidFill>
                <a:latin typeface="Calibri"/>
                <a:ea typeface="Calibri"/>
                <a:cs typeface="Calibri"/>
                <a:sym typeface="Calibri"/>
              </a:rPr>
              <a:t>what happens there and what silliness </a:t>
            </a:r>
            <a:br>
              <a:rPr lang="en-GB" sz="1200">
                <a:solidFill>
                  <a:schemeClr val="dk1"/>
                </a:solidFill>
                <a:latin typeface="Calibri"/>
                <a:ea typeface="Calibri"/>
                <a:cs typeface="Calibri"/>
                <a:sym typeface="Calibri"/>
              </a:rPr>
            </a:br>
            <a:r>
              <a:rPr lang="en-GB" sz="1200">
                <a:solidFill>
                  <a:schemeClr val="dk1"/>
                </a:solidFill>
                <a:latin typeface="Calibri"/>
                <a:ea typeface="Calibri"/>
                <a:cs typeface="Calibri"/>
                <a:sym typeface="Calibri"/>
              </a:rPr>
              <a:t>could take place as a starting point </a:t>
            </a:r>
            <a:br>
              <a:rPr lang="en-GB" sz="1200">
                <a:solidFill>
                  <a:schemeClr val="dk1"/>
                </a:solidFill>
                <a:latin typeface="Calibri"/>
                <a:ea typeface="Calibri"/>
                <a:cs typeface="Calibri"/>
                <a:sym typeface="Calibri"/>
              </a:rPr>
            </a:br>
            <a:r>
              <a:rPr lang="en-GB" sz="1200">
                <a:solidFill>
                  <a:schemeClr val="dk1"/>
                </a:solidFill>
                <a:latin typeface="Calibri"/>
                <a:ea typeface="Calibri"/>
                <a:cs typeface="Calibri"/>
                <a:sym typeface="Calibri"/>
              </a:rPr>
              <a:t>for your invention.</a:t>
            </a:r>
            <a:endParaRPr sz="1200">
              <a:solidFill>
                <a:schemeClr val="dk1"/>
              </a:solidFill>
              <a:latin typeface="Calibri"/>
              <a:ea typeface="Calibri"/>
              <a:cs typeface="Calibri"/>
              <a:sym typeface="Calibri"/>
            </a:endParaRPr>
          </a:p>
          <a:p>
            <a:pPr indent="0" lvl="0" marL="0" rtl="0" algn="l">
              <a:lnSpc>
                <a:spcPct val="107916"/>
              </a:lnSpc>
              <a:spcBef>
                <a:spcPts val="800"/>
              </a:spcBef>
              <a:spcAft>
                <a:spcPts val="800"/>
              </a:spcAft>
              <a:buNone/>
            </a:pPr>
            <a:r>
              <a:t/>
            </a:r>
            <a:endParaRPr sz="1200">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pic>
        <p:nvPicPr>
          <p:cNvPr id="144" name="Google Shape;144;p27"/>
          <p:cNvPicPr preferRelativeResize="0"/>
          <p:nvPr/>
        </p:nvPicPr>
        <p:blipFill rotWithShape="1">
          <a:blip r:embed="rId3">
            <a:alphaModFix/>
          </a:blip>
          <a:srcRect b="10720" l="22661" r="10430" t="25843"/>
          <a:stretch/>
        </p:blipFill>
        <p:spPr>
          <a:xfrm>
            <a:off x="1574357" y="1892852"/>
            <a:ext cx="2856119" cy="1983197"/>
          </a:xfrm>
          <a:prstGeom prst="rect">
            <a:avLst/>
          </a:prstGeom>
          <a:noFill/>
          <a:ln>
            <a:noFill/>
          </a:ln>
        </p:spPr>
      </p:pic>
      <p:pic>
        <p:nvPicPr>
          <p:cNvPr id="145" name="Google Shape;145;p27"/>
          <p:cNvPicPr preferRelativeResize="0"/>
          <p:nvPr/>
        </p:nvPicPr>
        <p:blipFill>
          <a:blip r:embed="rId4">
            <a:alphaModFix/>
          </a:blip>
          <a:stretch>
            <a:fillRect/>
          </a:stretch>
        </p:blipFill>
        <p:spPr>
          <a:xfrm>
            <a:off x="1319925" y="1892850"/>
            <a:ext cx="2856115" cy="2172424"/>
          </a:xfrm>
          <a:prstGeom prst="rect">
            <a:avLst/>
          </a:prstGeom>
          <a:noFill/>
          <a:ln>
            <a:noFill/>
          </a:ln>
        </p:spPr>
      </p:pic>
      <p:pic>
        <p:nvPicPr>
          <p:cNvPr id="146" name="Google Shape;146;p27"/>
          <p:cNvPicPr preferRelativeResize="0"/>
          <p:nvPr/>
        </p:nvPicPr>
        <p:blipFill rotWithShape="1">
          <a:blip r:embed="rId5">
            <a:alphaModFix/>
          </a:blip>
          <a:srcRect b="0" l="0" r="0" t="0"/>
          <a:stretch/>
        </p:blipFill>
        <p:spPr>
          <a:xfrm>
            <a:off x="-906799" y="276350"/>
            <a:ext cx="6695724" cy="984925"/>
          </a:xfrm>
          <a:prstGeom prst="rect">
            <a:avLst/>
          </a:prstGeom>
          <a:noFill/>
          <a:ln>
            <a:noFill/>
          </a:ln>
        </p:spPr>
      </p:pic>
      <p:sp>
        <p:nvSpPr>
          <p:cNvPr id="147" name="Google Shape;147;p27"/>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We are Little Inventors!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pic>
        <p:nvPicPr>
          <p:cNvPr id="148" name="Google Shape;148;p27"/>
          <p:cNvPicPr preferRelativeResize="0"/>
          <p:nvPr/>
        </p:nvPicPr>
        <p:blipFill rotWithShape="1">
          <a:blip r:embed="rId6">
            <a:alphaModFix/>
          </a:blip>
          <a:srcRect b="0" l="0" r="0" t="0"/>
          <a:stretch/>
        </p:blipFill>
        <p:spPr>
          <a:xfrm>
            <a:off x="4725688" y="1893492"/>
            <a:ext cx="3324831" cy="2072652"/>
          </a:xfrm>
          <a:prstGeom prst="rect">
            <a:avLst/>
          </a:prstGeom>
          <a:noFill/>
          <a:ln>
            <a:noFill/>
          </a:ln>
        </p:spPr>
      </p:pic>
      <p:sp>
        <p:nvSpPr>
          <p:cNvPr id="149" name="Google Shape;149;p27"/>
          <p:cNvSpPr txBox="1"/>
          <p:nvPr/>
        </p:nvSpPr>
        <p:spPr>
          <a:xfrm>
            <a:off x="494943" y="1372657"/>
            <a:ext cx="6698100" cy="444000"/>
          </a:xfrm>
          <a:prstGeom prst="rect">
            <a:avLst/>
          </a:prstGeom>
          <a:noFill/>
          <a:ln>
            <a:noFill/>
          </a:ln>
        </p:spPr>
        <p:txBody>
          <a:bodyPr anchorCtr="0" anchor="t" bIns="68575" lIns="68575" spcFirstLastPara="1" rIns="68575" wrap="square" tIns="68575">
            <a:noAutofit/>
          </a:bodyPr>
          <a:lstStyle/>
          <a:p>
            <a:pPr indent="0" lvl="0" marL="0" marR="0" rtl="0" algn="l">
              <a:lnSpc>
                <a:spcPct val="90000"/>
              </a:lnSpc>
              <a:spcBef>
                <a:spcPts val="0"/>
              </a:spcBef>
              <a:spcAft>
                <a:spcPts val="0"/>
              </a:spcAft>
              <a:buClr>
                <a:srgbClr val="000000"/>
              </a:buClr>
              <a:buSzPts val="800"/>
              <a:buFont typeface="Arial"/>
              <a:buNone/>
            </a:pPr>
            <a:r>
              <a:rPr i="0" lang="en-GB" sz="2000" u="none" cap="none" strike="noStrike">
                <a:solidFill>
                  <a:srgbClr val="000000"/>
                </a:solidFill>
                <a:latin typeface="Calibri"/>
                <a:ea typeface="Calibri"/>
                <a:cs typeface="Calibri"/>
                <a:sym typeface="Calibri"/>
              </a:rPr>
              <a:t>At Little Inventors, we believe children have the best ideas...</a:t>
            </a:r>
            <a:endParaRPr i="0" sz="2000" u="none" cap="none" strike="noStrike">
              <a:solidFill>
                <a:srgbClr val="000000"/>
              </a:solidFill>
              <a:latin typeface="Calibri"/>
              <a:ea typeface="Calibri"/>
              <a:cs typeface="Calibri"/>
              <a:sym typeface="Calibri"/>
            </a:endParaRPr>
          </a:p>
        </p:txBody>
      </p:sp>
      <p:pic>
        <p:nvPicPr>
          <p:cNvPr id="150" name="Google Shape;150;p27"/>
          <p:cNvPicPr preferRelativeResize="0"/>
          <p:nvPr/>
        </p:nvPicPr>
        <p:blipFill>
          <a:blip r:embed="rId7">
            <a:alphaModFix/>
          </a:blip>
          <a:stretch>
            <a:fillRect/>
          </a:stretch>
        </p:blipFill>
        <p:spPr>
          <a:xfrm>
            <a:off x="6830150" y="402053"/>
            <a:ext cx="1728406" cy="733500"/>
          </a:xfrm>
          <a:prstGeom prst="rect">
            <a:avLst/>
          </a:prstGeom>
          <a:noFill/>
          <a:ln>
            <a:noFill/>
          </a:ln>
        </p:spPr>
      </p:pic>
      <p:pic>
        <p:nvPicPr>
          <p:cNvPr id="151" name="Google Shape;151;p27"/>
          <p:cNvPicPr preferRelativeResize="0"/>
          <p:nvPr/>
        </p:nvPicPr>
        <p:blipFill>
          <a:blip r:embed="rId8">
            <a:alphaModFix/>
          </a:blip>
          <a:stretch>
            <a:fillRect/>
          </a:stretch>
        </p:blipFill>
        <p:spPr>
          <a:xfrm rot="-5566">
            <a:off x="4705348" y="1874577"/>
            <a:ext cx="3353502" cy="2111795"/>
          </a:xfrm>
          <a:prstGeom prst="rect">
            <a:avLst/>
          </a:prstGeom>
          <a:noFill/>
          <a:ln>
            <a:noFill/>
          </a:ln>
        </p:spPr>
      </p:pic>
      <p:pic>
        <p:nvPicPr>
          <p:cNvPr id="152" name="Google Shape;152;p27"/>
          <p:cNvPicPr preferRelativeResize="0"/>
          <p:nvPr/>
        </p:nvPicPr>
        <p:blipFill rotWithShape="1">
          <a:blip r:embed="rId5">
            <a:alphaModFix/>
          </a:blip>
          <a:srcRect b="0" l="0" r="0" t="0"/>
          <a:stretch/>
        </p:blipFill>
        <p:spPr>
          <a:xfrm>
            <a:off x="5898575" y="3756825"/>
            <a:ext cx="2602824" cy="395700"/>
          </a:xfrm>
          <a:prstGeom prst="rect">
            <a:avLst/>
          </a:prstGeom>
          <a:noFill/>
          <a:ln>
            <a:noFill/>
          </a:ln>
        </p:spPr>
      </p:pic>
      <p:sp>
        <p:nvSpPr>
          <p:cNvPr id="153" name="Google Shape;153;p27"/>
          <p:cNvSpPr txBox="1"/>
          <p:nvPr/>
        </p:nvSpPr>
        <p:spPr>
          <a:xfrm>
            <a:off x="5937575" y="3791875"/>
            <a:ext cx="2602800" cy="279000"/>
          </a:xfrm>
          <a:prstGeom prst="rect">
            <a:avLst/>
          </a:prstGeom>
          <a:noFill/>
          <a:ln>
            <a:noFill/>
          </a:ln>
        </p:spPr>
        <p:txBody>
          <a:bodyPr anchorCtr="0" anchor="t" bIns="91425" lIns="91425" spcFirstLastPara="1" rIns="91425" wrap="square" tIns="91425">
            <a:noAutofit/>
          </a:bodyPr>
          <a:lstStyle/>
          <a:p>
            <a:pPr indent="0" lvl="0" marL="0" marR="76200" rtl="0" algn="l">
              <a:lnSpc>
                <a:spcPct val="140000"/>
              </a:lnSpc>
              <a:spcBef>
                <a:spcPts val="0"/>
              </a:spcBef>
              <a:spcAft>
                <a:spcPts val="1000"/>
              </a:spcAft>
              <a:buNone/>
            </a:pPr>
            <a:r>
              <a:rPr b="1" i="1" lang="en-GB" sz="1100" u="sng">
                <a:solidFill>
                  <a:srgbClr val="1155CC"/>
                </a:solidFill>
                <a:hlinkClick r:id="rId9">
                  <a:extLst>
                    <a:ext uri="{A12FA001-AC4F-418D-AE19-62706E023703}">
                      <ahyp:hlinkClr val="tx"/>
                    </a:ext>
                  </a:extLst>
                </a:hlinkClick>
              </a:rPr>
              <a:t>Family scooter</a:t>
            </a:r>
            <a:r>
              <a:rPr b="1" lang="en-GB" sz="1100">
                <a:solidFill>
                  <a:srgbClr val="CCCCCC"/>
                </a:solidFill>
              </a:rPr>
              <a:t>  </a:t>
            </a:r>
            <a:r>
              <a:rPr b="1" lang="en-GB" sz="1100">
                <a:solidFill>
                  <a:schemeClr val="dk1"/>
                </a:solidFill>
              </a:rPr>
              <a:t>–</a:t>
            </a:r>
            <a:r>
              <a:rPr b="1" lang="en-GB" sz="1100">
                <a:solidFill>
                  <a:schemeClr val="dk1"/>
                </a:solidFill>
              </a:rPr>
              <a:t>  WENDY • AGE 9</a:t>
            </a:r>
            <a:endParaRPr/>
          </a:p>
        </p:txBody>
      </p:sp>
      <p:pic>
        <p:nvPicPr>
          <p:cNvPr id="154" name="Google Shape;154;p27"/>
          <p:cNvPicPr preferRelativeResize="0"/>
          <p:nvPr/>
        </p:nvPicPr>
        <p:blipFill>
          <a:blip r:embed="rId10">
            <a:alphaModFix/>
          </a:blip>
          <a:stretch>
            <a:fillRect/>
          </a:stretch>
        </p:blipFill>
        <p:spPr>
          <a:xfrm flipH="1">
            <a:off x="419975" y="4018897"/>
            <a:ext cx="7873451" cy="1095727"/>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pic>
        <p:nvPicPr>
          <p:cNvPr id="420" name="Google Shape;420;p45"/>
          <p:cNvPicPr preferRelativeResize="0"/>
          <p:nvPr/>
        </p:nvPicPr>
        <p:blipFill rotWithShape="1">
          <a:blip r:embed="rId3">
            <a:alphaModFix/>
          </a:blip>
          <a:srcRect b="0" l="0" r="0" t="0"/>
          <a:stretch/>
        </p:blipFill>
        <p:spPr>
          <a:xfrm>
            <a:off x="-1416399" y="276350"/>
            <a:ext cx="6695724" cy="984925"/>
          </a:xfrm>
          <a:prstGeom prst="rect">
            <a:avLst/>
          </a:prstGeom>
          <a:noFill/>
          <a:ln>
            <a:noFill/>
          </a:ln>
        </p:spPr>
      </p:pic>
      <p:sp>
        <p:nvSpPr>
          <p:cNvPr id="421" name="Google Shape;421;p45"/>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About Seaton Delaval Hall</a:t>
            </a:r>
            <a:endParaRPr/>
          </a:p>
        </p:txBody>
      </p:sp>
      <p:pic>
        <p:nvPicPr>
          <p:cNvPr id="422" name="Google Shape;422;p45"/>
          <p:cNvPicPr preferRelativeResize="0"/>
          <p:nvPr/>
        </p:nvPicPr>
        <p:blipFill>
          <a:blip r:embed="rId4">
            <a:alphaModFix/>
          </a:blip>
          <a:stretch>
            <a:fillRect/>
          </a:stretch>
        </p:blipFill>
        <p:spPr>
          <a:xfrm>
            <a:off x="436186" y="1665037"/>
            <a:ext cx="3750925" cy="2567300"/>
          </a:xfrm>
          <a:prstGeom prst="rect">
            <a:avLst/>
          </a:prstGeom>
          <a:noFill/>
          <a:ln>
            <a:noFill/>
          </a:ln>
        </p:spPr>
      </p:pic>
      <p:pic>
        <p:nvPicPr>
          <p:cNvPr id="423" name="Google Shape;423;p45"/>
          <p:cNvPicPr preferRelativeResize="0"/>
          <p:nvPr/>
        </p:nvPicPr>
        <p:blipFill>
          <a:blip r:embed="rId5">
            <a:alphaModFix/>
          </a:blip>
          <a:stretch>
            <a:fillRect/>
          </a:stretch>
        </p:blipFill>
        <p:spPr>
          <a:xfrm>
            <a:off x="5608070" y="573415"/>
            <a:ext cx="2500532" cy="3743945"/>
          </a:xfrm>
          <a:prstGeom prst="rect">
            <a:avLst/>
          </a:prstGeom>
          <a:noFill/>
          <a:ln>
            <a:noFill/>
          </a:ln>
        </p:spPr>
      </p:pic>
      <p:pic>
        <p:nvPicPr>
          <p:cNvPr id="424" name="Google Shape;424;p45"/>
          <p:cNvPicPr preferRelativeResize="0"/>
          <p:nvPr/>
        </p:nvPicPr>
        <p:blipFill>
          <a:blip r:embed="rId6">
            <a:alphaModFix/>
          </a:blip>
          <a:stretch>
            <a:fillRect/>
          </a:stretch>
        </p:blipFill>
        <p:spPr>
          <a:xfrm rot="-5400000">
            <a:off x="897277" y="803810"/>
            <a:ext cx="3020951" cy="4147750"/>
          </a:xfrm>
          <a:prstGeom prst="rect">
            <a:avLst/>
          </a:prstGeom>
          <a:noFill/>
          <a:ln>
            <a:noFill/>
          </a:ln>
        </p:spPr>
      </p:pic>
      <p:pic>
        <p:nvPicPr>
          <p:cNvPr id="425" name="Google Shape;425;p45"/>
          <p:cNvPicPr preferRelativeResize="0"/>
          <p:nvPr/>
        </p:nvPicPr>
        <p:blipFill rotWithShape="1">
          <a:blip r:embed="rId7">
            <a:alphaModFix/>
          </a:blip>
          <a:srcRect b="0" l="0" r="0" t="0"/>
          <a:stretch/>
        </p:blipFill>
        <p:spPr>
          <a:xfrm>
            <a:off x="5473725" y="338363"/>
            <a:ext cx="2769224" cy="4219576"/>
          </a:xfrm>
          <a:prstGeom prst="rect">
            <a:avLst/>
          </a:prstGeom>
          <a:noFill/>
          <a:ln>
            <a:noFill/>
          </a:ln>
        </p:spPr>
      </p:pic>
      <p:pic>
        <p:nvPicPr>
          <p:cNvPr id="426" name="Google Shape;426;p45"/>
          <p:cNvPicPr preferRelativeResize="0"/>
          <p:nvPr/>
        </p:nvPicPr>
        <p:blipFill rotWithShape="1">
          <a:blip r:embed="rId3">
            <a:alphaModFix amt="30000"/>
          </a:blip>
          <a:srcRect b="0" l="0" r="0" t="0"/>
          <a:stretch/>
        </p:blipFill>
        <p:spPr>
          <a:xfrm>
            <a:off x="494950" y="4494100"/>
            <a:ext cx="1507726" cy="400200"/>
          </a:xfrm>
          <a:prstGeom prst="rect">
            <a:avLst/>
          </a:prstGeom>
          <a:noFill/>
          <a:ln>
            <a:noFill/>
          </a:ln>
        </p:spPr>
      </p:pic>
      <p:sp>
        <p:nvSpPr>
          <p:cNvPr id="427" name="Google Shape;427;p45"/>
          <p:cNvSpPr txBox="1"/>
          <p:nvPr/>
        </p:nvSpPr>
        <p:spPr>
          <a:xfrm>
            <a:off x="572700" y="4494100"/>
            <a:ext cx="1408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The Central Hall</a:t>
            </a:r>
            <a:endParaRPr b="1">
              <a:latin typeface="Calibri"/>
              <a:ea typeface="Calibri"/>
              <a:cs typeface="Calibri"/>
              <a:sym typeface="Calibri"/>
            </a:endParaRPr>
          </a:p>
        </p:txBody>
      </p:sp>
      <p:pic>
        <p:nvPicPr>
          <p:cNvPr id="428" name="Google Shape;428;p45"/>
          <p:cNvPicPr preferRelativeResize="0"/>
          <p:nvPr/>
        </p:nvPicPr>
        <p:blipFill rotWithShape="1">
          <a:blip r:embed="rId3">
            <a:alphaModFix amt="30000"/>
          </a:blip>
          <a:srcRect b="0" l="0" r="0" t="0"/>
          <a:stretch/>
        </p:blipFill>
        <p:spPr>
          <a:xfrm>
            <a:off x="4481625" y="4494100"/>
            <a:ext cx="1808551" cy="400200"/>
          </a:xfrm>
          <a:prstGeom prst="rect">
            <a:avLst/>
          </a:prstGeom>
          <a:noFill/>
          <a:ln>
            <a:noFill/>
          </a:ln>
        </p:spPr>
      </p:pic>
      <p:sp>
        <p:nvSpPr>
          <p:cNvPr id="429" name="Google Shape;429;p45"/>
          <p:cNvSpPr txBox="1"/>
          <p:nvPr/>
        </p:nvSpPr>
        <p:spPr>
          <a:xfrm>
            <a:off x="4512875" y="4494100"/>
            <a:ext cx="2807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The Spiral Staircase</a:t>
            </a:r>
            <a:endParaRPr b="1">
              <a:latin typeface="Calibri"/>
              <a:ea typeface="Calibri"/>
              <a:cs typeface="Calibri"/>
              <a:sym typeface="Calibri"/>
            </a:endParaRPr>
          </a:p>
        </p:txBody>
      </p:sp>
      <p:pic>
        <p:nvPicPr>
          <p:cNvPr id="430" name="Google Shape;430;p45"/>
          <p:cNvPicPr preferRelativeResize="0"/>
          <p:nvPr/>
        </p:nvPicPr>
        <p:blipFill>
          <a:blip r:embed="rId8">
            <a:alphaModFix/>
          </a:blip>
          <a:stretch>
            <a:fillRect/>
          </a:stretch>
        </p:blipFill>
        <p:spPr>
          <a:xfrm>
            <a:off x="7532349" y="457882"/>
            <a:ext cx="1511701" cy="3108491"/>
          </a:xfrm>
          <a:prstGeom prst="rect">
            <a:avLst/>
          </a:prstGeom>
          <a:noFill/>
          <a:ln>
            <a:noFill/>
          </a:ln>
        </p:spPr>
      </p:pic>
      <p:pic>
        <p:nvPicPr>
          <p:cNvPr id="431" name="Google Shape;431;p45"/>
          <p:cNvPicPr preferRelativeResize="0"/>
          <p:nvPr/>
        </p:nvPicPr>
        <p:blipFill>
          <a:blip r:embed="rId9">
            <a:alphaModFix/>
          </a:blip>
          <a:stretch>
            <a:fillRect/>
          </a:stretch>
        </p:blipFill>
        <p:spPr>
          <a:xfrm>
            <a:off x="12" y="2885475"/>
            <a:ext cx="1426850" cy="178927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 name="Shape 436"/>
        <p:cNvGrpSpPr/>
        <p:nvPr/>
      </p:nvGrpSpPr>
      <p:grpSpPr>
        <a:xfrm>
          <a:off x="0" y="0"/>
          <a:ext cx="0" cy="0"/>
          <a:chOff x="0" y="0"/>
          <a:chExt cx="0" cy="0"/>
        </a:xfrm>
      </p:grpSpPr>
      <p:sp>
        <p:nvSpPr>
          <p:cNvPr id="437" name="Google Shape;437;p46"/>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About Seaton Delaval Hall</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pic>
        <p:nvPicPr>
          <p:cNvPr id="438" name="Google Shape;438;p46"/>
          <p:cNvPicPr preferRelativeResize="0"/>
          <p:nvPr/>
        </p:nvPicPr>
        <p:blipFill rotWithShape="1">
          <a:blip r:embed="rId3">
            <a:alphaModFix/>
          </a:blip>
          <a:srcRect b="0" l="-2180" r="2180" t="0"/>
          <a:stretch/>
        </p:blipFill>
        <p:spPr>
          <a:xfrm>
            <a:off x="878975" y="1708950"/>
            <a:ext cx="3887200" cy="2647950"/>
          </a:xfrm>
          <a:prstGeom prst="rect">
            <a:avLst/>
          </a:prstGeom>
          <a:noFill/>
          <a:ln>
            <a:noFill/>
          </a:ln>
        </p:spPr>
      </p:pic>
      <p:pic>
        <p:nvPicPr>
          <p:cNvPr id="439" name="Google Shape;439;p46"/>
          <p:cNvPicPr preferRelativeResize="0"/>
          <p:nvPr/>
        </p:nvPicPr>
        <p:blipFill>
          <a:blip r:embed="rId4">
            <a:alphaModFix/>
          </a:blip>
          <a:stretch>
            <a:fillRect/>
          </a:stretch>
        </p:blipFill>
        <p:spPr>
          <a:xfrm>
            <a:off x="5617475" y="590550"/>
            <a:ext cx="2664425" cy="3737775"/>
          </a:xfrm>
          <a:prstGeom prst="rect">
            <a:avLst/>
          </a:prstGeom>
          <a:noFill/>
          <a:ln>
            <a:noFill/>
          </a:ln>
        </p:spPr>
      </p:pic>
      <p:sp>
        <p:nvSpPr>
          <p:cNvPr id="440" name="Google Shape;440;p46"/>
          <p:cNvSpPr txBox="1"/>
          <p:nvPr/>
        </p:nvSpPr>
        <p:spPr>
          <a:xfrm>
            <a:off x="5935700" y="4649400"/>
            <a:ext cx="2826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Calibri"/>
              <a:ea typeface="Calibri"/>
              <a:cs typeface="Calibri"/>
              <a:sym typeface="Calibri"/>
            </a:endParaRPr>
          </a:p>
        </p:txBody>
      </p:sp>
      <p:pic>
        <p:nvPicPr>
          <p:cNvPr id="441" name="Google Shape;441;p46"/>
          <p:cNvPicPr preferRelativeResize="0"/>
          <p:nvPr/>
        </p:nvPicPr>
        <p:blipFill rotWithShape="1">
          <a:blip r:embed="rId5">
            <a:alphaModFix/>
          </a:blip>
          <a:srcRect b="0" l="0" r="0" t="0"/>
          <a:stretch/>
        </p:blipFill>
        <p:spPr>
          <a:xfrm>
            <a:off x="-1416399" y="276350"/>
            <a:ext cx="6695724" cy="984925"/>
          </a:xfrm>
          <a:prstGeom prst="rect">
            <a:avLst/>
          </a:prstGeom>
          <a:noFill/>
          <a:ln>
            <a:noFill/>
          </a:ln>
        </p:spPr>
      </p:pic>
      <p:sp>
        <p:nvSpPr>
          <p:cNvPr id="442" name="Google Shape;442;p46"/>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About Seaton Delaval Hall</a:t>
            </a:r>
            <a:endParaRPr/>
          </a:p>
        </p:txBody>
      </p:sp>
      <p:pic>
        <p:nvPicPr>
          <p:cNvPr id="443" name="Google Shape;443;p46"/>
          <p:cNvPicPr preferRelativeResize="0"/>
          <p:nvPr/>
        </p:nvPicPr>
        <p:blipFill rotWithShape="1">
          <a:blip r:embed="rId5">
            <a:alphaModFix amt="30000"/>
          </a:blip>
          <a:srcRect b="0" l="0" r="0" t="0"/>
          <a:stretch/>
        </p:blipFill>
        <p:spPr>
          <a:xfrm>
            <a:off x="1027850" y="4494100"/>
            <a:ext cx="1507726" cy="400200"/>
          </a:xfrm>
          <a:prstGeom prst="rect">
            <a:avLst/>
          </a:prstGeom>
          <a:noFill/>
          <a:ln>
            <a:noFill/>
          </a:ln>
        </p:spPr>
      </p:pic>
      <p:sp>
        <p:nvSpPr>
          <p:cNvPr id="444" name="Google Shape;444;p46"/>
          <p:cNvSpPr txBox="1"/>
          <p:nvPr/>
        </p:nvSpPr>
        <p:spPr>
          <a:xfrm>
            <a:off x="1127387" y="4494100"/>
            <a:ext cx="1408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The Basement</a:t>
            </a:r>
            <a:endParaRPr b="1">
              <a:latin typeface="Calibri"/>
              <a:ea typeface="Calibri"/>
              <a:cs typeface="Calibri"/>
              <a:sym typeface="Calibri"/>
            </a:endParaRPr>
          </a:p>
        </p:txBody>
      </p:sp>
      <p:pic>
        <p:nvPicPr>
          <p:cNvPr id="445" name="Google Shape;445;p46"/>
          <p:cNvPicPr preferRelativeResize="0"/>
          <p:nvPr/>
        </p:nvPicPr>
        <p:blipFill rotWithShape="1">
          <a:blip r:embed="rId5">
            <a:alphaModFix amt="30000"/>
          </a:blip>
          <a:srcRect b="0" l="0" r="0" t="0"/>
          <a:stretch/>
        </p:blipFill>
        <p:spPr>
          <a:xfrm>
            <a:off x="5200775" y="4494100"/>
            <a:ext cx="1037152" cy="400200"/>
          </a:xfrm>
          <a:prstGeom prst="rect">
            <a:avLst/>
          </a:prstGeom>
          <a:noFill/>
          <a:ln>
            <a:noFill/>
          </a:ln>
        </p:spPr>
      </p:pic>
      <p:sp>
        <p:nvSpPr>
          <p:cNvPr id="446" name="Google Shape;446;p46"/>
          <p:cNvSpPr txBox="1"/>
          <p:nvPr/>
        </p:nvSpPr>
        <p:spPr>
          <a:xfrm>
            <a:off x="5232025" y="4494100"/>
            <a:ext cx="1223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The Saloon</a:t>
            </a:r>
            <a:endParaRPr b="1">
              <a:latin typeface="Calibri"/>
              <a:ea typeface="Calibri"/>
              <a:cs typeface="Calibri"/>
              <a:sym typeface="Calibri"/>
            </a:endParaRPr>
          </a:p>
        </p:txBody>
      </p:sp>
      <p:pic>
        <p:nvPicPr>
          <p:cNvPr id="447" name="Google Shape;447;p46"/>
          <p:cNvPicPr preferRelativeResize="0"/>
          <p:nvPr/>
        </p:nvPicPr>
        <p:blipFill rotWithShape="1">
          <a:blip r:embed="rId6">
            <a:alphaModFix/>
          </a:blip>
          <a:srcRect b="0" l="0" r="0" t="0"/>
          <a:stretch/>
        </p:blipFill>
        <p:spPr>
          <a:xfrm>
            <a:off x="5473725" y="338375"/>
            <a:ext cx="2940526" cy="4219576"/>
          </a:xfrm>
          <a:prstGeom prst="rect">
            <a:avLst/>
          </a:prstGeom>
          <a:noFill/>
          <a:ln>
            <a:noFill/>
          </a:ln>
        </p:spPr>
      </p:pic>
      <p:pic>
        <p:nvPicPr>
          <p:cNvPr id="448" name="Google Shape;448;p46"/>
          <p:cNvPicPr preferRelativeResize="0"/>
          <p:nvPr/>
        </p:nvPicPr>
        <p:blipFill>
          <a:blip r:embed="rId7">
            <a:alphaModFix/>
          </a:blip>
          <a:stretch>
            <a:fillRect/>
          </a:stretch>
        </p:blipFill>
        <p:spPr>
          <a:xfrm rot="-5400000">
            <a:off x="1403477" y="882860"/>
            <a:ext cx="3020951" cy="4147750"/>
          </a:xfrm>
          <a:prstGeom prst="rect">
            <a:avLst/>
          </a:prstGeom>
          <a:noFill/>
          <a:ln>
            <a:noFill/>
          </a:ln>
        </p:spPr>
      </p:pic>
      <p:pic>
        <p:nvPicPr>
          <p:cNvPr id="449" name="Google Shape;449;p46"/>
          <p:cNvPicPr preferRelativeResize="0"/>
          <p:nvPr/>
        </p:nvPicPr>
        <p:blipFill>
          <a:blip r:embed="rId8">
            <a:alphaModFix/>
          </a:blip>
          <a:stretch>
            <a:fillRect/>
          </a:stretch>
        </p:blipFill>
        <p:spPr>
          <a:xfrm>
            <a:off x="144501" y="1799600"/>
            <a:ext cx="1662625" cy="2849799"/>
          </a:xfrm>
          <a:prstGeom prst="rect">
            <a:avLst/>
          </a:prstGeom>
          <a:noFill/>
          <a:ln>
            <a:noFill/>
          </a:ln>
        </p:spPr>
      </p:pic>
      <p:pic>
        <p:nvPicPr>
          <p:cNvPr id="450" name="Google Shape;450;p46"/>
          <p:cNvPicPr preferRelativeResize="0"/>
          <p:nvPr/>
        </p:nvPicPr>
        <p:blipFill>
          <a:blip r:embed="rId9">
            <a:alphaModFix/>
          </a:blip>
          <a:stretch>
            <a:fillRect/>
          </a:stretch>
        </p:blipFill>
        <p:spPr>
          <a:xfrm>
            <a:off x="4481625" y="1558066"/>
            <a:ext cx="1973926" cy="3180884"/>
          </a:xfrm>
          <a:prstGeom prst="rect">
            <a:avLst/>
          </a:prstGeom>
          <a:noFill/>
          <a:ln>
            <a:noFill/>
          </a:ln>
        </p:spPr>
      </p:pic>
      <p:pic>
        <p:nvPicPr>
          <p:cNvPr id="451" name="Google Shape;451;p46"/>
          <p:cNvPicPr preferRelativeResize="0"/>
          <p:nvPr/>
        </p:nvPicPr>
        <p:blipFill rotWithShape="1">
          <a:blip r:embed="rId5">
            <a:alphaModFix/>
          </a:blip>
          <a:srcRect b="0" l="0" r="0" t="0"/>
          <a:stretch/>
        </p:blipFill>
        <p:spPr>
          <a:xfrm>
            <a:off x="6649500" y="276350"/>
            <a:ext cx="2168074" cy="984925"/>
          </a:xfrm>
          <a:prstGeom prst="rect">
            <a:avLst/>
          </a:prstGeom>
          <a:noFill/>
          <a:ln>
            <a:noFill/>
          </a:ln>
        </p:spPr>
      </p:pic>
      <p:sp>
        <p:nvSpPr>
          <p:cNvPr id="452" name="Google Shape;452;p46"/>
          <p:cNvSpPr txBox="1"/>
          <p:nvPr/>
        </p:nvSpPr>
        <p:spPr>
          <a:xfrm>
            <a:off x="6694627" y="305038"/>
            <a:ext cx="2077800" cy="1297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Clr>
                <a:schemeClr val="dk1"/>
              </a:buClr>
              <a:buSzPts val="1100"/>
              <a:buFont typeface="Arial"/>
              <a:buNone/>
            </a:pPr>
            <a:r>
              <a:rPr lang="en-GB">
                <a:latin typeface="Calibri"/>
                <a:ea typeface="Calibri"/>
                <a:cs typeface="Calibri"/>
                <a:sym typeface="Calibri"/>
              </a:rPr>
              <a:t>Can you design a fun way to get up to the top of the saloon or down again?</a:t>
            </a:r>
            <a:endParaRPr>
              <a:latin typeface="Calibri"/>
              <a:ea typeface="Calibri"/>
              <a:cs typeface="Calibri"/>
              <a:sym typeface="Calibri"/>
            </a:endParaRPr>
          </a:p>
          <a:p>
            <a:pPr indent="0" lvl="0" marL="0" rtl="0" algn="l">
              <a:spcBef>
                <a:spcPts val="1200"/>
              </a:spcBef>
              <a:spcAft>
                <a:spcPts val="0"/>
              </a:spcAft>
              <a:buNone/>
            </a:pPr>
            <a:r>
              <a:t/>
            </a:r>
            <a:endParaRPr>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7" name="Shape 457"/>
        <p:cNvGrpSpPr/>
        <p:nvPr/>
      </p:nvGrpSpPr>
      <p:grpSpPr>
        <a:xfrm>
          <a:off x="0" y="0"/>
          <a:ext cx="0" cy="0"/>
          <a:chOff x="0" y="0"/>
          <a:chExt cx="0" cy="0"/>
        </a:xfrm>
      </p:grpSpPr>
      <p:pic>
        <p:nvPicPr>
          <p:cNvPr id="458" name="Google Shape;458;p47"/>
          <p:cNvPicPr preferRelativeResize="0"/>
          <p:nvPr/>
        </p:nvPicPr>
        <p:blipFill>
          <a:blip r:embed="rId3">
            <a:alphaModFix/>
          </a:blip>
          <a:stretch>
            <a:fillRect/>
          </a:stretch>
        </p:blipFill>
        <p:spPr>
          <a:xfrm>
            <a:off x="385609" y="2077200"/>
            <a:ext cx="3997067" cy="2604675"/>
          </a:xfrm>
          <a:prstGeom prst="rect">
            <a:avLst/>
          </a:prstGeom>
          <a:noFill/>
          <a:ln>
            <a:noFill/>
          </a:ln>
        </p:spPr>
      </p:pic>
      <p:pic>
        <p:nvPicPr>
          <p:cNvPr id="459" name="Google Shape;459;p47"/>
          <p:cNvPicPr preferRelativeResize="0"/>
          <p:nvPr/>
        </p:nvPicPr>
        <p:blipFill>
          <a:blip r:embed="rId4">
            <a:alphaModFix/>
          </a:blip>
          <a:stretch>
            <a:fillRect/>
          </a:stretch>
        </p:blipFill>
        <p:spPr>
          <a:xfrm rot="-5400000">
            <a:off x="918516" y="1128209"/>
            <a:ext cx="2898600" cy="4480733"/>
          </a:xfrm>
          <a:prstGeom prst="rect">
            <a:avLst/>
          </a:prstGeom>
          <a:noFill/>
          <a:ln>
            <a:noFill/>
          </a:ln>
        </p:spPr>
      </p:pic>
      <p:pic>
        <p:nvPicPr>
          <p:cNvPr id="460" name="Google Shape;460;p47"/>
          <p:cNvPicPr preferRelativeResize="0"/>
          <p:nvPr/>
        </p:nvPicPr>
        <p:blipFill rotWithShape="1">
          <a:blip r:embed="rId5">
            <a:alphaModFix/>
          </a:blip>
          <a:srcRect b="0" l="0" r="0" t="0"/>
          <a:stretch/>
        </p:blipFill>
        <p:spPr>
          <a:xfrm>
            <a:off x="-906799" y="276350"/>
            <a:ext cx="6695724" cy="984925"/>
          </a:xfrm>
          <a:prstGeom prst="rect">
            <a:avLst/>
          </a:prstGeom>
          <a:noFill/>
          <a:ln>
            <a:noFill/>
          </a:ln>
        </p:spPr>
      </p:pic>
      <p:sp>
        <p:nvSpPr>
          <p:cNvPr id="461" name="Google Shape;461;p47"/>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About Seaton Delaval Hall</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pic>
        <p:nvPicPr>
          <p:cNvPr id="462" name="Google Shape;462;p47"/>
          <p:cNvPicPr preferRelativeResize="0"/>
          <p:nvPr/>
        </p:nvPicPr>
        <p:blipFill rotWithShape="1">
          <a:blip r:embed="rId6">
            <a:alphaModFix/>
          </a:blip>
          <a:srcRect b="0" l="0" r="2893" t="0"/>
          <a:stretch/>
        </p:blipFill>
        <p:spPr>
          <a:xfrm>
            <a:off x="4833035" y="1364162"/>
            <a:ext cx="3984812" cy="2673923"/>
          </a:xfrm>
          <a:prstGeom prst="rect">
            <a:avLst/>
          </a:prstGeom>
          <a:noFill/>
          <a:ln>
            <a:noFill/>
          </a:ln>
        </p:spPr>
      </p:pic>
      <p:sp>
        <p:nvSpPr>
          <p:cNvPr id="463" name="Google Shape;463;p47"/>
          <p:cNvSpPr txBox="1"/>
          <p:nvPr/>
        </p:nvSpPr>
        <p:spPr>
          <a:xfrm>
            <a:off x="421400" y="5250750"/>
            <a:ext cx="3570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Calibri"/>
              <a:ea typeface="Calibri"/>
              <a:cs typeface="Calibri"/>
              <a:sym typeface="Calibri"/>
            </a:endParaRPr>
          </a:p>
        </p:txBody>
      </p:sp>
      <p:pic>
        <p:nvPicPr>
          <p:cNvPr id="464" name="Google Shape;464;p47"/>
          <p:cNvPicPr preferRelativeResize="0"/>
          <p:nvPr/>
        </p:nvPicPr>
        <p:blipFill>
          <a:blip r:embed="rId4">
            <a:alphaModFix/>
          </a:blip>
          <a:stretch>
            <a:fillRect/>
          </a:stretch>
        </p:blipFill>
        <p:spPr>
          <a:xfrm rot="-5400000">
            <a:off x="5391284" y="451934"/>
            <a:ext cx="2898600" cy="4480733"/>
          </a:xfrm>
          <a:prstGeom prst="rect">
            <a:avLst/>
          </a:prstGeom>
          <a:noFill/>
          <a:ln>
            <a:noFill/>
          </a:ln>
        </p:spPr>
      </p:pic>
      <p:pic>
        <p:nvPicPr>
          <p:cNvPr id="465" name="Google Shape;465;p47"/>
          <p:cNvPicPr preferRelativeResize="0"/>
          <p:nvPr/>
        </p:nvPicPr>
        <p:blipFill rotWithShape="1">
          <a:blip r:embed="rId5">
            <a:alphaModFix amt="30000"/>
          </a:blip>
          <a:srcRect b="0" l="0" r="0" t="0"/>
          <a:stretch/>
        </p:blipFill>
        <p:spPr>
          <a:xfrm>
            <a:off x="329175" y="1465150"/>
            <a:ext cx="3218675" cy="400200"/>
          </a:xfrm>
          <a:prstGeom prst="rect">
            <a:avLst/>
          </a:prstGeom>
          <a:noFill/>
          <a:ln>
            <a:noFill/>
          </a:ln>
        </p:spPr>
      </p:pic>
      <p:sp>
        <p:nvSpPr>
          <p:cNvPr id="466" name="Google Shape;466;p47"/>
          <p:cNvSpPr txBox="1"/>
          <p:nvPr/>
        </p:nvSpPr>
        <p:spPr>
          <a:xfrm>
            <a:off x="406925" y="1465150"/>
            <a:ext cx="336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The Tapestry Room (living room space)</a:t>
            </a:r>
            <a:endParaRPr b="1">
              <a:latin typeface="Calibri"/>
              <a:ea typeface="Calibri"/>
              <a:cs typeface="Calibri"/>
              <a:sym typeface="Calibri"/>
            </a:endParaRPr>
          </a:p>
        </p:txBody>
      </p:sp>
      <p:pic>
        <p:nvPicPr>
          <p:cNvPr id="467" name="Google Shape;467;p47"/>
          <p:cNvPicPr preferRelativeResize="0"/>
          <p:nvPr/>
        </p:nvPicPr>
        <p:blipFill rotWithShape="1">
          <a:blip r:embed="rId5">
            <a:alphaModFix amt="30000"/>
          </a:blip>
          <a:srcRect b="0" l="0" r="0" t="0"/>
          <a:stretch/>
        </p:blipFill>
        <p:spPr>
          <a:xfrm>
            <a:off x="6425842" y="831200"/>
            <a:ext cx="1185801" cy="400200"/>
          </a:xfrm>
          <a:prstGeom prst="rect">
            <a:avLst/>
          </a:prstGeom>
          <a:noFill/>
          <a:ln>
            <a:noFill/>
          </a:ln>
        </p:spPr>
      </p:pic>
      <p:sp>
        <p:nvSpPr>
          <p:cNvPr id="468" name="Google Shape;468;p47"/>
          <p:cNvSpPr txBox="1"/>
          <p:nvPr/>
        </p:nvSpPr>
        <p:spPr>
          <a:xfrm>
            <a:off x="6503592" y="831200"/>
            <a:ext cx="105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The Stables</a:t>
            </a:r>
            <a:endParaRPr b="1">
              <a:latin typeface="Calibri"/>
              <a:ea typeface="Calibri"/>
              <a:cs typeface="Calibri"/>
              <a:sym typeface="Calibri"/>
            </a:endParaRPr>
          </a:p>
        </p:txBody>
      </p:sp>
      <p:pic>
        <p:nvPicPr>
          <p:cNvPr id="469" name="Google Shape;469;p47"/>
          <p:cNvPicPr preferRelativeResize="0"/>
          <p:nvPr/>
        </p:nvPicPr>
        <p:blipFill>
          <a:blip r:embed="rId7">
            <a:alphaModFix/>
          </a:blip>
          <a:stretch>
            <a:fillRect/>
          </a:stretch>
        </p:blipFill>
        <p:spPr>
          <a:xfrm rot="-174217">
            <a:off x="48428" y="3273212"/>
            <a:ext cx="1317144" cy="1945425"/>
          </a:xfrm>
          <a:prstGeom prst="rect">
            <a:avLst/>
          </a:prstGeom>
          <a:noFill/>
          <a:ln>
            <a:noFill/>
          </a:ln>
        </p:spPr>
      </p:pic>
      <p:pic>
        <p:nvPicPr>
          <p:cNvPr id="470" name="Google Shape;470;p47"/>
          <p:cNvPicPr preferRelativeResize="0"/>
          <p:nvPr/>
        </p:nvPicPr>
        <p:blipFill>
          <a:blip r:embed="rId8">
            <a:alphaModFix/>
          </a:blip>
          <a:stretch>
            <a:fillRect/>
          </a:stretch>
        </p:blipFill>
        <p:spPr>
          <a:xfrm rot="1882944">
            <a:off x="4271573" y="1303200"/>
            <a:ext cx="1040379" cy="1180500"/>
          </a:xfrm>
          <a:prstGeom prst="rect">
            <a:avLst/>
          </a:prstGeom>
          <a:noFill/>
          <a:ln>
            <a:noFill/>
          </a:ln>
        </p:spPr>
      </p:pic>
      <p:pic>
        <p:nvPicPr>
          <p:cNvPr id="471" name="Google Shape;471;p47"/>
          <p:cNvPicPr preferRelativeResize="0"/>
          <p:nvPr/>
        </p:nvPicPr>
        <p:blipFill>
          <a:blip r:embed="rId9">
            <a:alphaModFix/>
          </a:blip>
          <a:stretch>
            <a:fillRect/>
          </a:stretch>
        </p:blipFill>
        <p:spPr>
          <a:xfrm>
            <a:off x="3740925" y="3643769"/>
            <a:ext cx="1185800" cy="1458431"/>
          </a:xfrm>
          <a:prstGeom prst="rect">
            <a:avLst/>
          </a:prstGeom>
          <a:noFill/>
          <a:ln>
            <a:noFill/>
          </a:ln>
        </p:spPr>
      </p:pic>
      <p:pic>
        <p:nvPicPr>
          <p:cNvPr id="472" name="Google Shape;472;p47"/>
          <p:cNvPicPr preferRelativeResize="0"/>
          <p:nvPr/>
        </p:nvPicPr>
        <p:blipFill>
          <a:blip r:embed="rId10">
            <a:alphaModFix/>
          </a:blip>
          <a:stretch>
            <a:fillRect/>
          </a:stretch>
        </p:blipFill>
        <p:spPr>
          <a:xfrm>
            <a:off x="7570650" y="238800"/>
            <a:ext cx="1298400" cy="1584999"/>
          </a:xfrm>
          <a:prstGeom prst="rect">
            <a:avLst/>
          </a:prstGeom>
          <a:noFill/>
          <a:ln>
            <a:noFill/>
          </a:ln>
        </p:spPr>
      </p:pic>
      <p:sp>
        <p:nvSpPr>
          <p:cNvPr id="473" name="Google Shape;473;p47"/>
          <p:cNvSpPr txBox="1"/>
          <p:nvPr/>
        </p:nvSpPr>
        <p:spPr>
          <a:xfrm>
            <a:off x="2329000" y="4193225"/>
            <a:ext cx="6513000" cy="6156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GB">
                <a:solidFill>
                  <a:schemeClr val="dk1"/>
                </a:solidFill>
                <a:latin typeface="Calibri"/>
                <a:ea typeface="Calibri"/>
                <a:cs typeface="Calibri"/>
                <a:sym typeface="Calibri"/>
              </a:rPr>
              <a:t>You can find out more about Seaton Delaval Hall at </a:t>
            </a:r>
            <a:r>
              <a:rPr b="1" lang="en-GB" u="sng">
                <a:solidFill>
                  <a:schemeClr val="dk1"/>
                </a:solidFill>
                <a:latin typeface="Calibri"/>
                <a:ea typeface="Calibri"/>
                <a:cs typeface="Calibri"/>
                <a:sym typeface="Calibri"/>
                <a:hlinkClick r:id="rId11">
                  <a:extLst>
                    <a:ext uri="{A12FA001-AC4F-418D-AE19-62706E023703}">
                      <ahyp:hlinkClr val="tx"/>
                    </a:ext>
                  </a:extLst>
                </a:hlinkClick>
              </a:rPr>
              <a:t>www.nationaltrust.org.uk/seaton-delaval-hall</a:t>
            </a:r>
            <a:endParaRPr b="1">
              <a:solidFill>
                <a:schemeClr val="dk1"/>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pic>
        <p:nvPicPr>
          <p:cNvPr id="479" name="Google Shape;479;p48"/>
          <p:cNvPicPr preferRelativeResize="0"/>
          <p:nvPr/>
        </p:nvPicPr>
        <p:blipFill rotWithShape="1">
          <a:blip r:embed="rId3">
            <a:alphaModFix/>
          </a:blip>
          <a:srcRect b="0" l="0" r="0" t="0"/>
          <a:stretch/>
        </p:blipFill>
        <p:spPr>
          <a:xfrm>
            <a:off x="-3988149" y="276350"/>
            <a:ext cx="6695724" cy="984925"/>
          </a:xfrm>
          <a:prstGeom prst="rect">
            <a:avLst/>
          </a:prstGeom>
          <a:noFill/>
          <a:ln>
            <a:noFill/>
          </a:ln>
        </p:spPr>
      </p:pic>
      <p:sp>
        <p:nvSpPr>
          <p:cNvPr id="480" name="Google Shape;480;p48"/>
          <p:cNvSpPr txBox="1"/>
          <p:nvPr/>
        </p:nvSpPr>
        <p:spPr>
          <a:xfrm rot="-59997">
            <a:off x="423435" y="537037"/>
            <a:ext cx="1822178" cy="407164"/>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Gardens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pic>
        <p:nvPicPr>
          <p:cNvPr id="481" name="Google Shape;481;p48"/>
          <p:cNvPicPr preferRelativeResize="0"/>
          <p:nvPr/>
        </p:nvPicPr>
        <p:blipFill rotWithShape="1">
          <a:blip r:embed="rId4">
            <a:alphaModFix/>
          </a:blip>
          <a:srcRect b="0" l="0" r="37911" t="0"/>
          <a:stretch/>
        </p:blipFill>
        <p:spPr>
          <a:xfrm>
            <a:off x="5944206" y="644272"/>
            <a:ext cx="2535040" cy="2819740"/>
          </a:xfrm>
          <a:prstGeom prst="rect">
            <a:avLst/>
          </a:prstGeom>
          <a:noFill/>
          <a:ln>
            <a:noFill/>
          </a:ln>
        </p:spPr>
      </p:pic>
      <p:sp>
        <p:nvSpPr>
          <p:cNvPr id="482" name="Google Shape;482;p48"/>
          <p:cNvSpPr txBox="1"/>
          <p:nvPr/>
        </p:nvSpPr>
        <p:spPr>
          <a:xfrm>
            <a:off x="2211125" y="3481400"/>
            <a:ext cx="2293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Calibri"/>
              <a:ea typeface="Calibri"/>
              <a:cs typeface="Calibri"/>
              <a:sym typeface="Calibri"/>
            </a:endParaRPr>
          </a:p>
        </p:txBody>
      </p:sp>
      <p:pic>
        <p:nvPicPr>
          <p:cNvPr id="483" name="Google Shape;483;p48"/>
          <p:cNvPicPr preferRelativeResize="0"/>
          <p:nvPr/>
        </p:nvPicPr>
        <p:blipFill rotWithShape="1">
          <a:blip r:embed="rId3">
            <a:alphaModFix amt="30000"/>
          </a:blip>
          <a:srcRect b="0" l="0" r="0" t="0"/>
          <a:stretch/>
        </p:blipFill>
        <p:spPr>
          <a:xfrm>
            <a:off x="5818400" y="3674225"/>
            <a:ext cx="1604750" cy="400200"/>
          </a:xfrm>
          <a:prstGeom prst="rect">
            <a:avLst/>
          </a:prstGeom>
          <a:noFill/>
          <a:ln>
            <a:noFill/>
          </a:ln>
        </p:spPr>
      </p:pic>
      <p:sp>
        <p:nvSpPr>
          <p:cNvPr id="484" name="Google Shape;484;p48"/>
          <p:cNvSpPr txBox="1"/>
          <p:nvPr/>
        </p:nvSpPr>
        <p:spPr>
          <a:xfrm>
            <a:off x="5876825" y="3674225"/>
            <a:ext cx="1829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Garden sculptures</a:t>
            </a:r>
            <a:endParaRPr b="1">
              <a:latin typeface="Calibri"/>
              <a:ea typeface="Calibri"/>
              <a:cs typeface="Calibri"/>
              <a:sym typeface="Calibri"/>
            </a:endParaRPr>
          </a:p>
        </p:txBody>
      </p:sp>
      <p:pic>
        <p:nvPicPr>
          <p:cNvPr id="485" name="Google Shape;485;p48"/>
          <p:cNvPicPr preferRelativeResize="0"/>
          <p:nvPr/>
        </p:nvPicPr>
        <p:blipFill rotWithShape="1">
          <a:blip r:embed="rId5">
            <a:alphaModFix/>
          </a:blip>
          <a:srcRect b="0" l="0" r="0" t="0"/>
          <a:stretch/>
        </p:blipFill>
        <p:spPr>
          <a:xfrm>
            <a:off x="5834550" y="457875"/>
            <a:ext cx="2768049" cy="3162150"/>
          </a:xfrm>
          <a:prstGeom prst="rect">
            <a:avLst/>
          </a:prstGeom>
          <a:noFill/>
          <a:ln>
            <a:noFill/>
          </a:ln>
        </p:spPr>
      </p:pic>
      <p:pic>
        <p:nvPicPr>
          <p:cNvPr id="486" name="Google Shape;486;p48"/>
          <p:cNvPicPr preferRelativeResize="0"/>
          <p:nvPr/>
        </p:nvPicPr>
        <p:blipFill>
          <a:blip r:embed="rId6">
            <a:alphaModFix/>
          </a:blip>
          <a:stretch>
            <a:fillRect/>
          </a:stretch>
        </p:blipFill>
        <p:spPr>
          <a:xfrm>
            <a:off x="2355807" y="2578683"/>
            <a:ext cx="3174377" cy="2176556"/>
          </a:xfrm>
          <a:prstGeom prst="rect">
            <a:avLst/>
          </a:prstGeom>
          <a:noFill/>
          <a:ln>
            <a:noFill/>
          </a:ln>
        </p:spPr>
      </p:pic>
      <p:pic>
        <p:nvPicPr>
          <p:cNvPr id="487" name="Google Shape;487;p48"/>
          <p:cNvPicPr preferRelativeResize="0"/>
          <p:nvPr/>
        </p:nvPicPr>
        <p:blipFill rotWithShape="1">
          <a:blip r:embed="rId5">
            <a:alphaModFix/>
          </a:blip>
          <a:srcRect b="0" l="0" r="0" t="0"/>
          <a:stretch/>
        </p:blipFill>
        <p:spPr>
          <a:xfrm rot="-5400000">
            <a:off x="2722375" y="1839125"/>
            <a:ext cx="2450499" cy="3604100"/>
          </a:xfrm>
          <a:prstGeom prst="rect">
            <a:avLst/>
          </a:prstGeom>
          <a:noFill/>
          <a:ln>
            <a:noFill/>
          </a:ln>
        </p:spPr>
      </p:pic>
      <p:pic>
        <p:nvPicPr>
          <p:cNvPr id="488" name="Google Shape;488;p48"/>
          <p:cNvPicPr preferRelativeResize="0"/>
          <p:nvPr/>
        </p:nvPicPr>
        <p:blipFill>
          <a:blip r:embed="rId7">
            <a:alphaModFix/>
          </a:blip>
          <a:stretch>
            <a:fillRect/>
          </a:stretch>
        </p:blipFill>
        <p:spPr>
          <a:xfrm>
            <a:off x="512750" y="1393487"/>
            <a:ext cx="2873000" cy="1915325"/>
          </a:xfrm>
          <a:prstGeom prst="rect">
            <a:avLst/>
          </a:prstGeom>
          <a:noFill/>
          <a:ln>
            <a:noFill/>
          </a:ln>
        </p:spPr>
      </p:pic>
      <p:pic>
        <p:nvPicPr>
          <p:cNvPr id="489" name="Google Shape;489;p48"/>
          <p:cNvPicPr preferRelativeResize="0"/>
          <p:nvPr/>
        </p:nvPicPr>
        <p:blipFill>
          <a:blip r:embed="rId5">
            <a:alphaModFix/>
          </a:blip>
          <a:stretch>
            <a:fillRect/>
          </a:stretch>
        </p:blipFill>
        <p:spPr>
          <a:xfrm rot="-5400000">
            <a:off x="875850" y="713387"/>
            <a:ext cx="2152650" cy="3246000"/>
          </a:xfrm>
          <a:prstGeom prst="rect">
            <a:avLst/>
          </a:prstGeom>
          <a:noFill/>
          <a:ln>
            <a:noFill/>
          </a:ln>
        </p:spPr>
      </p:pic>
      <p:pic>
        <p:nvPicPr>
          <p:cNvPr id="490" name="Google Shape;490;p48"/>
          <p:cNvPicPr preferRelativeResize="0"/>
          <p:nvPr/>
        </p:nvPicPr>
        <p:blipFill>
          <a:blip r:embed="rId8">
            <a:alphaModFix/>
          </a:blip>
          <a:stretch>
            <a:fillRect/>
          </a:stretch>
        </p:blipFill>
        <p:spPr>
          <a:xfrm>
            <a:off x="6893476" y="3144450"/>
            <a:ext cx="2190950" cy="2194475"/>
          </a:xfrm>
          <a:prstGeom prst="rect">
            <a:avLst/>
          </a:prstGeom>
          <a:noFill/>
          <a:ln>
            <a:noFill/>
          </a:ln>
        </p:spPr>
      </p:pic>
      <p:pic>
        <p:nvPicPr>
          <p:cNvPr id="491" name="Google Shape;491;p48"/>
          <p:cNvPicPr preferRelativeResize="0"/>
          <p:nvPr/>
        </p:nvPicPr>
        <p:blipFill>
          <a:blip r:embed="rId9">
            <a:alphaModFix/>
          </a:blip>
          <a:stretch>
            <a:fillRect/>
          </a:stretch>
        </p:blipFill>
        <p:spPr>
          <a:xfrm flipH="1">
            <a:off x="-945" y="3198225"/>
            <a:ext cx="2408125" cy="2411999"/>
          </a:xfrm>
          <a:prstGeom prst="rect">
            <a:avLst/>
          </a:prstGeom>
          <a:noFill/>
          <a:ln>
            <a:noFill/>
          </a:ln>
        </p:spPr>
      </p:pic>
      <p:pic>
        <p:nvPicPr>
          <p:cNvPr id="492" name="Google Shape;492;p48"/>
          <p:cNvPicPr preferRelativeResize="0"/>
          <p:nvPr/>
        </p:nvPicPr>
        <p:blipFill rotWithShape="1">
          <a:blip r:embed="rId3">
            <a:alphaModFix amt="30000"/>
          </a:blip>
          <a:srcRect b="0" l="0" r="0" t="0"/>
          <a:stretch/>
        </p:blipFill>
        <p:spPr>
          <a:xfrm>
            <a:off x="238225" y="3481400"/>
            <a:ext cx="1929775" cy="420275"/>
          </a:xfrm>
          <a:prstGeom prst="rect">
            <a:avLst/>
          </a:prstGeom>
          <a:noFill/>
          <a:ln>
            <a:noFill/>
          </a:ln>
        </p:spPr>
      </p:pic>
      <p:sp>
        <p:nvSpPr>
          <p:cNvPr id="493" name="Google Shape;493;p48"/>
          <p:cNvSpPr txBox="1"/>
          <p:nvPr/>
        </p:nvSpPr>
        <p:spPr>
          <a:xfrm>
            <a:off x="315119" y="3495600"/>
            <a:ext cx="1952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The Parterre Garden</a:t>
            </a:r>
            <a:endParaRPr b="1">
              <a:latin typeface="Calibri"/>
              <a:ea typeface="Calibri"/>
              <a:cs typeface="Calibri"/>
              <a:sym typeface="Calibri"/>
            </a:endParaRPr>
          </a:p>
        </p:txBody>
      </p:sp>
      <p:pic>
        <p:nvPicPr>
          <p:cNvPr id="494" name="Google Shape;494;p48"/>
          <p:cNvPicPr preferRelativeResize="0"/>
          <p:nvPr/>
        </p:nvPicPr>
        <p:blipFill>
          <a:blip r:embed="rId10">
            <a:alphaModFix/>
          </a:blip>
          <a:stretch>
            <a:fillRect/>
          </a:stretch>
        </p:blipFill>
        <p:spPr>
          <a:xfrm rot="-136102">
            <a:off x="3736096" y="1231976"/>
            <a:ext cx="2118885" cy="2122297"/>
          </a:xfrm>
          <a:prstGeom prst="rect">
            <a:avLst/>
          </a:prstGeom>
          <a:noFill/>
          <a:ln>
            <a:noFill/>
          </a:ln>
        </p:spPr>
      </p:pic>
      <p:pic>
        <p:nvPicPr>
          <p:cNvPr id="495" name="Google Shape;495;p48"/>
          <p:cNvPicPr preferRelativeResize="0"/>
          <p:nvPr/>
        </p:nvPicPr>
        <p:blipFill>
          <a:blip r:embed="rId11">
            <a:alphaModFix/>
          </a:blip>
          <a:stretch>
            <a:fillRect/>
          </a:stretch>
        </p:blipFill>
        <p:spPr>
          <a:xfrm flipH="1">
            <a:off x="2980949" y="-435725"/>
            <a:ext cx="2386626" cy="23904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pic>
        <p:nvPicPr>
          <p:cNvPr id="501" name="Google Shape;501;p49"/>
          <p:cNvPicPr preferRelativeResize="0"/>
          <p:nvPr/>
        </p:nvPicPr>
        <p:blipFill rotWithShape="1">
          <a:blip r:embed="rId3">
            <a:alphaModFix/>
          </a:blip>
          <a:srcRect b="0" l="0" r="0" t="0"/>
          <a:stretch/>
        </p:blipFill>
        <p:spPr>
          <a:xfrm>
            <a:off x="-3988149" y="276350"/>
            <a:ext cx="6695724" cy="984925"/>
          </a:xfrm>
          <a:prstGeom prst="rect">
            <a:avLst/>
          </a:prstGeom>
          <a:noFill/>
          <a:ln>
            <a:noFill/>
          </a:ln>
        </p:spPr>
      </p:pic>
      <p:sp>
        <p:nvSpPr>
          <p:cNvPr id="502" name="Google Shape;502;p49"/>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Gardens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pic>
        <p:nvPicPr>
          <p:cNvPr id="503" name="Google Shape;503;p49"/>
          <p:cNvPicPr preferRelativeResize="0"/>
          <p:nvPr/>
        </p:nvPicPr>
        <p:blipFill>
          <a:blip r:embed="rId4">
            <a:alphaModFix/>
          </a:blip>
          <a:stretch>
            <a:fillRect/>
          </a:stretch>
        </p:blipFill>
        <p:spPr>
          <a:xfrm>
            <a:off x="587375" y="1914175"/>
            <a:ext cx="3714450" cy="2789958"/>
          </a:xfrm>
          <a:prstGeom prst="rect">
            <a:avLst/>
          </a:prstGeom>
          <a:noFill/>
          <a:ln>
            <a:noFill/>
          </a:ln>
        </p:spPr>
      </p:pic>
      <p:pic>
        <p:nvPicPr>
          <p:cNvPr id="504" name="Google Shape;504;p49"/>
          <p:cNvPicPr preferRelativeResize="0"/>
          <p:nvPr/>
        </p:nvPicPr>
        <p:blipFill>
          <a:blip r:embed="rId5">
            <a:alphaModFix/>
          </a:blip>
          <a:stretch>
            <a:fillRect/>
          </a:stretch>
        </p:blipFill>
        <p:spPr>
          <a:xfrm>
            <a:off x="4755209" y="471110"/>
            <a:ext cx="3588582" cy="2342023"/>
          </a:xfrm>
          <a:prstGeom prst="rect">
            <a:avLst/>
          </a:prstGeom>
          <a:noFill/>
          <a:ln>
            <a:noFill/>
          </a:ln>
        </p:spPr>
      </p:pic>
      <p:pic>
        <p:nvPicPr>
          <p:cNvPr id="505" name="Google Shape;505;p49"/>
          <p:cNvPicPr preferRelativeResize="0"/>
          <p:nvPr/>
        </p:nvPicPr>
        <p:blipFill rotWithShape="1">
          <a:blip r:embed="rId3">
            <a:alphaModFix amt="30000"/>
          </a:blip>
          <a:srcRect b="0" l="0" r="0" t="0"/>
          <a:stretch/>
        </p:blipFill>
        <p:spPr>
          <a:xfrm>
            <a:off x="494950" y="1388950"/>
            <a:ext cx="1693848" cy="400200"/>
          </a:xfrm>
          <a:prstGeom prst="rect">
            <a:avLst/>
          </a:prstGeom>
          <a:noFill/>
          <a:ln>
            <a:noFill/>
          </a:ln>
        </p:spPr>
      </p:pic>
      <p:sp>
        <p:nvSpPr>
          <p:cNvPr id="506" name="Google Shape;506;p49"/>
          <p:cNvSpPr txBox="1"/>
          <p:nvPr/>
        </p:nvSpPr>
        <p:spPr>
          <a:xfrm>
            <a:off x="494950" y="1388950"/>
            <a:ext cx="1759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The Laburnum Arch</a:t>
            </a:r>
            <a:endParaRPr b="1">
              <a:latin typeface="Calibri"/>
              <a:ea typeface="Calibri"/>
              <a:cs typeface="Calibri"/>
              <a:sym typeface="Calibri"/>
            </a:endParaRPr>
          </a:p>
        </p:txBody>
      </p:sp>
      <p:pic>
        <p:nvPicPr>
          <p:cNvPr id="507" name="Google Shape;507;p49"/>
          <p:cNvPicPr preferRelativeResize="0"/>
          <p:nvPr/>
        </p:nvPicPr>
        <p:blipFill rotWithShape="1">
          <a:blip r:embed="rId3">
            <a:alphaModFix amt="30000"/>
          </a:blip>
          <a:srcRect b="0" l="0" r="0" t="0"/>
          <a:stretch/>
        </p:blipFill>
        <p:spPr>
          <a:xfrm>
            <a:off x="4724050" y="3014200"/>
            <a:ext cx="1447024" cy="400200"/>
          </a:xfrm>
          <a:prstGeom prst="rect">
            <a:avLst/>
          </a:prstGeom>
          <a:noFill/>
          <a:ln>
            <a:noFill/>
          </a:ln>
        </p:spPr>
      </p:pic>
      <p:sp>
        <p:nvSpPr>
          <p:cNvPr id="508" name="Google Shape;508;p49"/>
          <p:cNvSpPr txBox="1"/>
          <p:nvPr/>
        </p:nvSpPr>
        <p:spPr>
          <a:xfrm>
            <a:off x="4724050" y="3014200"/>
            <a:ext cx="1494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The Mirror Cube</a:t>
            </a:r>
            <a:endParaRPr b="1">
              <a:latin typeface="Calibri"/>
              <a:ea typeface="Calibri"/>
              <a:cs typeface="Calibri"/>
              <a:sym typeface="Calibri"/>
            </a:endParaRPr>
          </a:p>
        </p:txBody>
      </p:sp>
      <p:pic>
        <p:nvPicPr>
          <p:cNvPr id="509" name="Google Shape;509;p49"/>
          <p:cNvPicPr preferRelativeResize="0"/>
          <p:nvPr/>
        </p:nvPicPr>
        <p:blipFill>
          <a:blip r:embed="rId6">
            <a:alphaModFix/>
          </a:blip>
          <a:stretch>
            <a:fillRect/>
          </a:stretch>
        </p:blipFill>
        <p:spPr>
          <a:xfrm rot="-5400000">
            <a:off x="936138" y="1234888"/>
            <a:ext cx="3034849" cy="4143376"/>
          </a:xfrm>
          <a:prstGeom prst="rect">
            <a:avLst/>
          </a:prstGeom>
          <a:noFill/>
          <a:ln>
            <a:noFill/>
          </a:ln>
        </p:spPr>
      </p:pic>
      <p:pic>
        <p:nvPicPr>
          <p:cNvPr id="510" name="Google Shape;510;p49"/>
          <p:cNvPicPr preferRelativeResize="0"/>
          <p:nvPr/>
        </p:nvPicPr>
        <p:blipFill>
          <a:blip r:embed="rId6">
            <a:alphaModFix/>
          </a:blip>
          <a:stretch>
            <a:fillRect/>
          </a:stretch>
        </p:blipFill>
        <p:spPr>
          <a:xfrm rot="-5400000">
            <a:off x="5275013" y="-444388"/>
            <a:ext cx="2580976" cy="4080501"/>
          </a:xfrm>
          <a:prstGeom prst="rect">
            <a:avLst/>
          </a:prstGeom>
          <a:noFill/>
          <a:ln>
            <a:noFill/>
          </a:ln>
        </p:spPr>
      </p:pic>
      <p:pic>
        <p:nvPicPr>
          <p:cNvPr id="511" name="Google Shape;511;p49"/>
          <p:cNvPicPr preferRelativeResize="0"/>
          <p:nvPr/>
        </p:nvPicPr>
        <p:blipFill>
          <a:blip r:embed="rId7">
            <a:alphaModFix/>
          </a:blip>
          <a:stretch>
            <a:fillRect/>
          </a:stretch>
        </p:blipFill>
        <p:spPr>
          <a:xfrm>
            <a:off x="7182000" y="1878818"/>
            <a:ext cx="1759801" cy="3117207"/>
          </a:xfrm>
          <a:prstGeom prst="rect">
            <a:avLst/>
          </a:prstGeom>
          <a:noFill/>
          <a:ln>
            <a:noFill/>
          </a:ln>
        </p:spPr>
      </p:pic>
      <p:pic>
        <p:nvPicPr>
          <p:cNvPr id="512" name="Google Shape;512;p49"/>
          <p:cNvPicPr preferRelativeResize="0"/>
          <p:nvPr/>
        </p:nvPicPr>
        <p:blipFill>
          <a:blip r:embed="rId8">
            <a:alphaModFix/>
          </a:blip>
          <a:stretch>
            <a:fillRect/>
          </a:stretch>
        </p:blipFill>
        <p:spPr>
          <a:xfrm rot="-442176">
            <a:off x="-87737" y="3193575"/>
            <a:ext cx="2232225" cy="2235826"/>
          </a:xfrm>
          <a:prstGeom prst="rect">
            <a:avLst/>
          </a:prstGeom>
          <a:noFill/>
          <a:ln>
            <a:noFill/>
          </a:ln>
        </p:spPr>
      </p:pic>
      <p:pic>
        <p:nvPicPr>
          <p:cNvPr id="513" name="Google Shape;513;p49"/>
          <p:cNvPicPr preferRelativeResize="0"/>
          <p:nvPr/>
        </p:nvPicPr>
        <p:blipFill>
          <a:blip r:embed="rId9">
            <a:alphaModFix/>
          </a:blip>
          <a:stretch>
            <a:fillRect/>
          </a:stretch>
        </p:blipFill>
        <p:spPr>
          <a:xfrm>
            <a:off x="2650008" y="320601"/>
            <a:ext cx="2299991" cy="2303700"/>
          </a:xfrm>
          <a:prstGeom prst="rect">
            <a:avLst/>
          </a:prstGeom>
          <a:noFill/>
          <a:ln>
            <a:noFill/>
          </a:ln>
        </p:spPr>
      </p:pic>
      <p:pic>
        <p:nvPicPr>
          <p:cNvPr id="514" name="Google Shape;514;p49"/>
          <p:cNvPicPr preferRelativeResize="0"/>
          <p:nvPr/>
        </p:nvPicPr>
        <p:blipFill>
          <a:blip r:embed="rId10">
            <a:alphaModFix/>
          </a:blip>
          <a:stretch>
            <a:fillRect/>
          </a:stretch>
        </p:blipFill>
        <p:spPr>
          <a:xfrm>
            <a:off x="4611601" y="3373025"/>
            <a:ext cx="2083325" cy="208667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9" name="Shape 519"/>
        <p:cNvGrpSpPr/>
        <p:nvPr/>
      </p:nvGrpSpPr>
      <p:grpSpPr>
        <a:xfrm>
          <a:off x="0" y="0"/>
          <a:ext cx="0" cy="0"/>
          <a:chOff x="0" y="0"/>
          <a:chExt cx="0" cy="0"/>
        </a:xfrm>
      </p:grpSpPr>
      <p:pic>
        <p:nvPicPr>
          <p:cNvPr id="520" name="Google Shape;520;p50"/>
          <p:cNvPicPr preferRelativeResize="0"/>
          <p:nvPr/>
        </p:nvPicPr>
        <p:blipFill>
          <a:blip r:embed="rId3">
            <a:alphaModFix/>
          </a:blip>
          <a:stretch>
            <a:fillRect/>
          </a:stretch>
        </p:blipFill>
        <p:spPr>
          <a:xfrm>
            <a:off x="3817800" y="49275"/>
            <a:ext cx="5478600" cy="4750964"/>
          </a:xfrm>
          <a:prstGeom prst="rect">
            <a:avLst/>
          </a:prstGeom>
          <a:noFill/>
          <a:ln>
            <a:noFill/>
          </a:ln>
        </p:spPr>
      </p:pic>
      <p:pic>
        <p:nvPicPr>
          <p:cNvPr id="521" name="Google Shape;521;p50"/>
          <p:cNvPicPr preferRelativeResize="0"/>
          <p:nvPr/>
        </p:nvPicPr>
        <p:blipFill rotWithShape="1">
          <a:blip r:embed="rId4">
            <a:alphaModFix/>
          </a:blip>
          <a:srcRect b="0" l="0" r="0" t="0"/>
          <a:stretch/>
        </p:blipFill>
        <p:spPr>
          <a:xfrm>
            <a:off x="-3408449" y="276350"/>
            <a:ext cx="6695724" cy="984925"/>
          </a:xfrm>
          <a:prstGeom prst="rect">
            <a:avLst/>
          </a:prstGeom>
          <a:noFill/>
          <a:ln>
            <a:noFill/>
          </a:ln>
        </p:spPr>
      </p:pic>
      <p:sp>
        <p:nvSpPr>
          <p:cNvPr id="522" name="Google Shape;522;p50"/>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Other spaces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pic>
        <p:nvPicPr>
          <p:cNvPr id="523" name="Google Shape;523;p50"/>
          <p:cNvPicPr preferRelativeResize="0"/>
          <p:nvPr/>
        </p:nvPicPr>
        <p:blipFill>
          <a:blip r:embed="rId5">
            <a:alphaModFix/>
          </a:blip>
          <a:stretch>
            <a:fillRect/>
          </a:stretch>
        </p:blipFill>
        <p:spPr>
          <a:xfrm>
            <a:off x="419975" y="1435600"/>
            <a:ext cx="3707900" cy="2471925"/>
          </a:xfrm>
          <a:prstGeom prst="rect">
            <a:avLst/>
          </a:prstGeom>
          <a:noFill/>
          <a:ln>
            <a:noFill/>
          </a:ln>
        </p:spPr>
      </p:pic>
      <p:pic>
        <p:nvPicPr>
          <p:cNvPr id="524" name="Google Shape;524;p50"/>
          <p:cNvPicPr preferRelativeResize="0"/>
          <p:nvPr/>
        </p:nvPicPr>
        <p:blipFill rotWithShape="1">
          <a:blip r:embed="rId4">
            <a:alphaModFix amt="30000"/>
          </a:blip>
          <a:srcRect b="0" l="0" r="0" t="0"/>
          <a:stretch/>
        </p:blipFill>
        <p:spPr>
          <a:xfrm rot="129965">
            <a:off x="4650695" y="2030531"/>
            <a:ext cx="2180610" cy="2389139"/>
          </a:xfrm>
          <a:prstGeom prst="rect">
            <a:avLst/>
          </a:prstGeom>
          <a:noFill/>
          <a:ln>
            <a:noFill/>
          </a:ln>
        </p:spPr>
      </p:pic>
      <p:sp>
        <p:nvSpPr>
          <p:cNvPr id="525" name="Google Shape;525;p50"/>
          <p:cNvSpPr txBox="1"/>
          <p:nvPr/>
        </p:nvSpPr>
        <p:spPr>
          <a:xfrm>
            <a:off x="4775675" y="2195950"/>
            <a:ext cx="1949100" cy="21240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Calibri"/>
              <a:buChar char="●"/>
            </a:pPr>
            <a:r>
              <a:rPr lang="en-GB">
                <a:solidFill>
                  <a:schemeClr val="dk1"/>
                </a:solidFill>
                <a:latin typeface="Calibri"/>
                <a:ea typeface="Calibri"/>
                <a:cs typeface="Calibri"/>
                <a:sym typeface="Calibri"/>
              </a:rPr>
              <a:t>Bathroom and toilets</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GB">
                <a:solidFill>
                  <a:schemeClr val="dk1"/>
                </a:solidFill>
                <a:latin typeface="Calibri"/>
                <a:ea typeface="Calibri"/>
                <a:cs typeface="Calibri"/>
                <a:sym typeface="Calibri"/>
              </a:rPr>
              <a:t>Corridors</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GB">
                <a:solidFill>
                  <a:schemeClr val="dk1"/>
                </a:solidFill>
                <a:latin typeface="Calibri"/>
                <a:ea typeface="Calibri"/>
                <a:cs typeface="Calibri"/>
                <a:sym typeface="Calibri"/>
              </a:rPr>
              <a:t>Doors</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GB">
                <a:solidFill>
                  <a:schemeClr val="dk1"/>
                </a:solidFill>
                <a:latin typeface="Calibri"/>
                <a:ea typeface="Calibri"/>
                <a:cs typeface="Calibri"/>
                <a:sym typeface="Calibri"/>
              </a:rPr>
              <a:t>Bookshelves</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GB">
                <a:solidFill>
                  <a:schemeClr val="dk1"/>
                </a:solidFill>
                <a:latin typeface="Calibri"/>
                <a:ea typeface="Calibri"/>
                <a:cs typeface="Calibri"/>
                <a:sym typeface="Calibri"/>
              </a:rPr>
              <a:t>Ceilings</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GB">
                <a:solidFill>
                  <a:schemeClr val="dk1"/>
                </a:solidFill>
                <a:latin typeface="Calibri"/>
                <a:ea typeface="Calibri"/>
                <a:cs typeface="Calibri"/>
                <a:sym typeface="Calibri"/>
              </a:rPr>
              <a:t>Room accessories - rugs, pictures, plates etc.</a:t>
            </a:r>
            <a:endParaRPr>
              <a:solidFill>
                <a:schemeClr val="dk1"/>
              </a:solidFill>
              <a:latin typeface="Calibri"/>
              <a:ea typeface="Calibri"/>
              <a:cs typeface="Calibri"/>
              <a:sym typeface="Calibri"/>
            </a:endParaRPr>
          </a:p>
        </p:txBody>
      </p:sp>
      <p:sp>
        <p:nvSpPr>
          <p:cNvPr id="526" name="Google Shape;526;p50"/>
          <p:cNvSpPr txBox="1"/>
          <p:nvPr/>
        </p:nvSpPr>
        <p:spPr>
          <a:xfrm>
            <a:off x="4700600" y="177065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solidFill>
                  <a:schemeClr val="dk1"/>
                </a:solidFill>
                <a:latin typeface="Calibri"/>
                <a:ea typeface="Calibri"/>
                <a:cs typeface="Calibri"/>
                <a:sym typeface="Calibri"/>
              </a:rPr>
              <a:t>Also think about:</a:t>
            </a:r>
            <a:endParaRPr b="1"/>
          </a:p>
        </p:txBody>
      </p:sp>
      <p:pic>
        <p:nvPicPr>
          <p:cNvPr id="527" name="Google Shape;527;p50"/>
          <p:cNvPicPr preferRelativeResize="0"/>
          <p:nvPr/>
        </p:nvPicPr>
        <p:blipFill rotWithShape="1">
          <a:blip r:embed="rId4">
            <a:alphaModFix amt="30000"/>
          </a:blip>
          <a:srcRect b="0" l="0" r="0" t="0"/>
          <a:stretch/>
        </p:blipFill>
        <p:spPr>
          <a:xfrm>
            <a:off x="879550" y="4119050"/>
            <a:ext cx="988624" cy="414400"/>
          </a:xfrm>
          <a:prstGeom prst="rect">
            <a:avLst/>
          </a:prstGeom>
          <a:noFill/>
          <a:ln>
            <a:noFill/>
          </a:ln>
        </p:spPr>
      </p:pic>
      <p:sp>
        <p:nvSpPr>
          <p:cNvPr id="528" name="Google Shape;528;p50"/>
          <p:cNvSpPr txBox="1"/>
          <p:nvPr/>
        </p:nvSpPr>
        <p:spPr>
          <a:xfrm>
            <a:off x="956458" y="4133250"/>
            <a:ext cx="1128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The Oval</a:t>
            </a:r>
            <a:endParaRPr b="1">
              <a:latin typeface="Calibri"/>
              <a:ea typeface="Calibri"/>
              <a:cs typeface="Calibri"/>
              <a:sym typeface="Calibri"/>
            </a:endParaRPr>
          </a:p>
        </p:txBody>
      </p:sp>
      <p:pic>
        <p:nvPicPr>
          <p:cNvPr id="529" name="Google Shape;529;p50"/>
          <p:cNvPicPr preferRelativeResize="0"/>
          <p:nvPr/>
        </p:nvPicPr>
        <p:blipFill>
          <a:blip r:embed="rId6">
            <a:alphaModFix/>
          </a:blip>
          <a:stretch>
            <a:fillRect/>
          </a:stretch>
        </p:blipFill>
        <p:spPr>
          <a:xfrm>
            <a:off x="419975" y="1398925"/>
            <a:ext cx="4069700" cy="2596700"/>
          </a:xfrm>
          <a:prstGeom prst="rect">
            <a:avLst/>
          </a:prstGeom>
          <a:noFill/>
          <a:ln>
            <a:noFill/>
          </a:ln>
        </p:spPr>
      </p:pic>
      <p:pic>
        <p:nvPicPr>
          <p:cNvPr id="530" name="Google Shape;530;p50"/>
          <p:cNvPicPr preferRelativeResize="0"/>
          <p:nvPr/>
        </p:nvPicPr>
        <p:blipFill>
          <a:blip r:embed="rId7">
            <a:alphaModFix/>
          </a:blip>
          <a:stretch>
            <a:fillRect/>
          </a:stretch>
        </p:blipFill>
        <p:spPr>
          <a:xfrm rot="-5400000">
            <a:off x="989137" y="417351"/>
            <a:ext cx="2931374" cy="4559849"/>
          </a:xfrm>
          <a:prstGeom prst="rect">
            <a:avLst/>
          </a:prstGeom>
          <a:noFill/>
          <a:ln>
            <a:noFill/>
          </a:ln>
        </p:spPr>
      </p:pic>
      <p:pic>
        <p:nvPicPr>
          <p:cNvPr id="531" name="Google Shape;531;p50"/>
          <p:cNvPicPr preferRelativeResize="0"/>
          <p:nvPr/>
        </p:nvPicPr>
        <p:blipFill>
          <a:blip r:embed="rId8">
            <a:alphaModFix/>
          </a:blip>
          <a:stretch>
            <a:fillRect/>
          </a:stretch>
        </p:blipFill>
        <p:spPr>
          <a:xfrm>
            <a:off x="131125" y="3028951"/>
            <a:ext cx="894725" cy="1125450"/>
          </a:xfrm>
          <a:prstGeom prst="rect">
            <a:avLst/>
          </a:prstGeom>
          <a:noFill/>
          <a:ln>
            <a:noFill/>
          </a:ln>
        </p:spPr>
      </p:pic>
      <p:pic>
        <p:nvPicPr>
          <p:cNvPr id="532" name="Google Shape;532;p50"/>
          <p:cNvPicPr preferRelativeResize="0"/>
          <p:nvPr/>
        </p:nvPicPr>
        <p:blipFill>
          <a:blip r:embed="rId9">
            <a:alphaModFix/>
          </a:blip>
          <a:stretch>
            <a:fillRect/>
          </a:stretch>
        </p:blipFill>
        <p:spPr>
          <a:xfrm rot="-284386">
            <a:off x="2317014" y="2089277"/>
            <a:ext cx="3000000" cy="300481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7" name="Shape 537"/>
        <p:cNvGrpSpPr/>
        <p:nvPr/>
      </p:nvGrpSpPr>
      <p:grpSpPr>
        <a:xfrm>
          <a:off x="0" y="0"/>
          <a:ext cx="0" cy="0"/>
          <a:chOff x="0" y="0"/>
          <a:chExt cx="0" cy="0"/>
        </a:xfrm>
      </p:grpSpPr>
      <p:pic>
        <p:nvPicPr>
          <p:cNvPr id="538" name="Google Shape;538;p51"/>
          <p:cNvPicPr preferRelativeResize="0"/>
          <p:nvPr/>
        </p:nvPicPr>
        <p:blipFill rotWithShape="1">
          <a:blip r:embed="rId3">
            <a:alphaModFix/>
          </a:blip>
          <a:srcRect b="0" l="0" r="0" t="0"/>
          <a:stretch/>
        </p:blipFill>
        <p:spPr>
          <a:xfrm>
            <a:off x="-1668799" y="309700"/>
            <a:ext cx="6695724" cy="984925"/>
          </a:xfrm>
          <a:prstGeom prst="rect">
            <a:avLst/>
          </a:prstGeom>
          <a:noFill/>
          <a:ln>
            <a:noFill/>
          </a:ln>
        </p:spPr>
      </p:pic>
      <p:sp>
        <p:nvSpPr>
          <p:cNvPr id="539" name="Google Shape;539;p51"/>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Mini Invention Challenges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540" name="Google Shape;540;p51"/>
          <p:cNvSpPr txBox="1"/>
          <p:nvPr/>
        </p:nvSpPr>
        <p:spPr>
          <a:xfrm>
            <a:off x="450200" y="1579150"/>
            <a:ext cx="4489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latin typeface="Calibri"/>
                <a:ea typeface="Calibri"/>
                <a:cs typeface="Calibri"/>
                <a:sym typeface="Calibri"/>
              </a:rPr>
              <a:t>For more inspiration you can try our </a:t>
            </a:r>
            <a:r>
              <a:rPr b="1" lang="en-GB">
                <a:latin typeface="Calibri"/>
                <a:ea typeface="Calibri"/>
                <a:cs typeface="Calibri"/>
                <a:sym typeface="Calibri"/>
              </a:rPr>
              <a:t>mini-challenge cards</a:t>
            </a:r>
            <a:endParaRPr b="1">
              <a:latin typeface="Calibri"/>
              <a:ea typeface="Calibri"/>
              <a:cs typeface="Calibri"/>
              <a:sym typeface="Calibri"/>
            </a:endParaRPr>
          </a:p>
        </p:txBody>
      </p:sp>
      <p:pic>
        <p:nvPicPr>
          <p:cNvPr id="541" name="Google Shape;541;p51"/>
          <p:cNvPicPr preferRelativeResize="0"/>
          <p:nvPr/>
        </p:nvPicPr>
        <p:blipFill>
          <a:blip r:embed="rId4">
            <a:alphaModFix/>
          </a:blip>
          <a:stretch>
            <a:fillRect/>
          </a:stretch>
        </p:blipFill>
        <p:spPr>
          <a:xfrm rot="143753">
            <a:off x="5130317" y="581990"/>
            <a:ext cx="3005617" cy="4251043"/>
          </a:xfrm>
          <a:prstGeom prst="rect">
            <a:avLst/>
          </a:prstGeom>
          <a:noFill/>
          <a:ln>
            <a:noFill/>
          </a:ln>
          <a:effectLst>
            <a:outerShdw blurRad="57150" rotWithShape="0" algn="bl" dir="5400000" dist="19050">
              <a:srgbClr val="000000">
                <a:alpha val="50000"/>
              </a:srgbClr>
            </a:outerShdw>
          </a:effectLst>
        </p:spPr>
      </p:pic>
      <p:pic>
        <p:nvPicPr>
          <p:cNvPr id="542" name="Google Shape;542;p51"/>
          <p:cNvPicPr preferRelativeResize="0"/>
          <p:nvPr/>
        </p:nvPicPr>
        <p:blipFill>
          <a:blip r:embed="rId5">
            <a:alphaModFix/>
          </a:blip>
          <a:stretch>
            <a:fillRect/>
          </a:stretch>
        </p:blipFill>
        <p:spPr>
          <a:xfrm flipH="1" rot="4329559">
            <a:off x="3649109" y="1894503"/>
            <a:ext cx="1588457" cy="1413469"/>
          </a:xfrm>
          <a:prstGeom prst="rect">
            <a:avLst/>
          </a:prstGeom>
          <a:noFill/>
          <a:ln>
            <a:noFill/>
          </a:ln>
        </p:spPr>
      </p:pic>
      <p:pic>
        <p:nvPicPr>
          <p:cNvPr id="543" name="Google Shape;543;p51"/>
          <p:cNvPicPr preferRelativeResize="0"/>
          <p:nvPr/>
        </p:nvPicPr>
        <p:blipFill>
          <a:blip r:embed="rId6">
            <a:alphaModFix/>
          </a:blip>
          <a:stretch>
            <a:fillRect/>
          </a:stretch>
        </p:blipFill>
        <p:spPr>
          <a:xfrm rot="21">
            <a:off x="310150" y="1977833"/>
            <a:ext cx="2775949" cy="3165659"/>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8" name="Shape 548"/>
        <p:cNvGrpSpPr/>
        <p:nvPr/>
      </p:nvGrpSpPr>
      <p:grpSpPr>
        <a:xfrm>
          <a:off x="0" y="0"/>
          <a:ext cx="0" cy="0"/>
          <a:chOff x="0" y="0"/>
          <a:chExt cx="0" cy="0"/>
        </a:xfrm>
      </p:grpSpPr>
      <p:pic>
        <p:nvPicPr>
          <p:cNvPr id="549" name="Google Shape;549;p52"/>
          <p:cNvPicPr preferRelativeResize="0"/>
          <p:nvPr/>
        </p:nvPicPr>
        <p:blipFill>
          <a:blip r:embed="rId3">
            <a:alphaModFix/>
          </a:blip>
          <a:stretch>
            <a:fillRect/>
          </a:stretch>
        </p:blipFill>
        <p:spPr>
          <a:xfrm rot="-217198">
            <a:off x="5077498" y="1806511"/>
            <a:ext cx="3514930" cy="2485180"/>
          </a:xfrm>
          <a:prstGeom prst="rect">
            <a:avLst/>
          </a:prstGeom>
          <a:noFill/>
          <a:ln>
            <a:noFill/>
          </a:ln>
          <a:effectLst>
            <a:outerShdw blurRad="57150" rotWithShape="0" algn="bl" dir="5400000" dist="19050">
              <a:srgbClr val="000000">
                <a:alpha val="50000"/>
              </a:srgbClr>
            </a:outerShdw>
          </a:effectLst>
        </p:spPr>
      </p:pic>
      <p:pic>
        <p:nvPicPr>
          <p:cNvPr id="550" name="Google Shape;550;p52"/>
          <p:cNvPicPr preferRelativeResize="0"/>
          <p:nvPr/>
        </p:nvPicPr>
        <p:blipFill rotWithShape="1">
          <a:blip r:embed="rId4">
            <a:alphaModFix/>
          </a:blip>
          <a:srcRect b="0" l="0" r="0" t="0"/>
          <a:stretch/>
        </p:blipFill>
        <p:spPr>
          <a:xfrm>
            <a:off x="-906799" y="276350"/>
            <a:ext cx="6695724" cy="984925"/>
          </a:xfrm>
          <a:prstGeom prst="rect">
            <a:avLst/>
          </a:prstGeom>
          <a:noFill/>
          <a:ln>
            <a:noFill/>
          </a:ln>
        </p:spPr>
      </p:pic>
      <p:sp>
        <p:nvSpPr>
          <p:cNvPr id="551" name="Google Shape;551;p52"/>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Tell us about your invention</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552" name="Google Shape;552;p52"/>
          <p:cNvSpPr txBox="1"/>
          <p:nvPr/>
        </p:nvSpPr>
        <p:spPr>
          <a:xfrm>
            <a:off x="419975" y="1404275"/>
            <a:ext cx="5627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GB" sz="1600">
                <a:latin typeface="Calibri"/>
                <a:ea typeface="Calibri"/>
                <a:cs typeface="Calibri"/>
                <a:sym typeface="Calibri"/>
              </a:rPr>
              <a:t>Use the drawing sheet to draw and explain your invention!</a:t>
            </a:r>
            <a:endParaRPr b="1" sz="1500">
              <a:latin typeface="Calibri"/>
              <a:ea typeface="Calibri"/>
              <a:cs typeface="Calibri"/>
              <a:sym typeface="Calibri"/>
            </a:endParaRPr>
          </a:p>
        </p:txBody>
      </p:sp>
      <p:sp>
        <p:nvSpPr>
          <p:cNvPr id="553" name="Google Shape;553;p52"/>
          <p:cNvSpPr txBox="1"/>
          <p:nvPr/>
        </p:nvSpPr>
        <p:spPr>
          <a:xfrm>
            <a:off x="461713" y="1787775"/>
            <a:ext cx="3494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chemeClr val="dk1"/>
                </a:solidFill>
                <a:latin typeface="Calibri"/>
                <a:ea typeface="Calibri"/>
                <a:cs typeface="Calibri"/>
                <a:sym typeface="Calibri"/>
              </a:rPr>
              <a:t>Make sure you write your name and </a:t>
            </a:r>
            <a:br>
              <a:rPr lang="en-GB">
                <a:solidFill>
                  <a:schemeClr val="dk1"/>
                </a:solidFill>
                <a:latin typeface="Calibri"/>
                <a:ea typeface="Calibri"/>
                <a:cs typeface="Calibri"/>
                <a:sym typeface="Calibri"/>
              </a:rPr>
            </a:br>
            <a:r>
              <a:rPr lang="en-GB">
                <a:solidFill>
                  <a:schemeClr val="dk1"/>
                </a:solidFill>
                <a:latin typeface="Calibri"/>
                <a:ea typeface="Calibri"/>
                <a:cs typeface="Calibri"/>
                <a:sym typeface="Calibri"/>
              </a:rPr>
              <a:t>give your invention a name.</a:t>
            </a:r>
            <a:endParaRPr>
              <a:solidFill>
                <a:schemeClr val="dk1"/>
              </a:solidFill>
              <a:latin typeface="Calibri"/>
              <a:ea typeface="Calibri"/>
              <a:cs typeface="Calibri"/>
              <a:sym typeface="Calibri"/>
            </a:endParaRPr>
          </a:p>
        </p:txBody>
      </p:sp>
      <p:pic>
        <p:nvPicPr>
          <p:cNvPr id="554" name="Google Shape;554;p52"/>
          <p:cNvPicPr preferRelativeResize="0"/>
          <p:nvPr/>
        </p:nvPicPr>
        <p:blipFill rotWithShape="1">
          <a:blip r:embed="rId4">
            <a:alphaModFix amt="30000"/>
          </a:blip>
          <a:srcRect b="0" l="0" r="0" t="0"/>
          <a:stretch/>
        </p:blipFill>
        <p:spPr>
          <a:xfrm>
            <a:off x="494950" y="2728125"/>
            <a:ext cx="3175851" cy="1538275"/>
          </a:xfrm>
          <a:prstGeom prst="rect">
            <a:avLst/>
          </a:prstGeom>
          <a:noFill/>
          <a:ln>
            <a:noFill/>
          </a:ln>
        </p:spPr>
      </p:pic>
      <p:sp>
        <p:nvSpPr>
          <p:cNvPr id="555" name="Google Shape;555;p52"/>
          <p:cNvSpPr txBox="1"/>
          <p:nvPr/>
        </p:nvSpPr>
        <p:spPr>
          <a:xfrm>
            <a:off x="579925" y="2866875"/>
            <a:ext cx="2686200" cy="12621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Calibri"/>
              <a:buChar char="●"/>
            </a:pPr>
            <a:r>
              <a:rPr lang="en-GB">
                <a:solidFill>
                  <a:schemeClr val="dk1"/>
                </a:solidFill>
                <a:latin typeface="Calibri"/>
                <a:ea typeface="Calibri"/>
                <a:cs typeface="Calibri"/>
                <a:sym typeface="Calibri"/>
              </a:rPr>
              <a:t>What does it do?</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GB">
                <a:solidFill>
                  <a:schemeClr val="dk1"/>
                </a:solidFill>
                <a:latin typeface="Calibri"/>
                <a:ea typeface="Calibri"/>
                <a:cs typeface="Calibri"/>
                <a:sym typeface="Calibri"/>
              </a:rPr>
              <a:t>Who is it for?</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GB">
                <a:solidFill>
                  <a:schemeClr val="dk1"/>
                </a:solidFill>
                <a:latin typeface="Calibri"/>
                <a:ea typeface="Calibri"/>
                <a:cs typeface="Calibri"/>
                <a:sym typeface="Calibri"/>
              </a:rPr>
              <a:t>Which room would it go in?</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GB">
                <a:solidFill>
                  <a:schemeClr val="dk1"/>
                </a:solidFill>
                <a:latin typeface="Calibri"/>
                <a:ea typeface="Calibri"/>
                <a:cs typeface="Calibri"/>
                <a:sym typeface="Calibri"/>
              </a:rPr>
              <a:t>How does it work?</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GB">
                <a:solidFill>
                  <a:schemeClr val="dk1"/>
                </a:solidFill>
                <a:latin typeface="Calibri"/>
                <a:ea typeface="Calibri"/>
                <a:cs typeface="Calibri"/>
                <a:sym typeface="Calibri"/>
              </a:rPr>
              <a:t>What is it made of?</a:t>
            </a:r>
            <a:endParaRPr>
              <a:solidFill>
                <a:schemeClr val="dk1"/>
              </a:solidFill>
              <a:latin typeface="Calibri"/>
              <a:ea typeface="Calibri"/>
              <a:cs typeface="Calibri"/>
              <a:sym typeface="Calibri"/>
            </a:endParaRPr>
          </a:p>
        </p:txBody>
      </p:sp>
      <p:sp>
        <p:nvSpPr>
          <p:cNvPr id="556" name="Google Shape;556;p52"/>
          <p:cNvSpPr txBox="1"/>
          <p:nvPr/>
        </p:nvSpPr>
        <p:spPr>
          <a:xfrm>
            <a:off x="419975" y="4447425"/>
            <a:ext cx="6513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chemeClr val="dk1"/>
                </a:solidFill>
                <a:latin typeface="Calibri"/>
                <a:ea typeface="Calibri"/>
                <a:cs typeface="Calibri"/>
                <a:sym typeface="Calibri"/>
              </a:rPr>
              <a:t>You can add notes to your drawing too if there’s more you want to tell us.</a:t>
            </a:r>
            <a:endParaRPr>
              <a:solidFill>
                <a:schemeClr val="dk1"/>
              </a:solidFill>
              <a:latin typeface="Calibri"/>
              <a:ea typeface="Calibri"/>
              <a:cs typeface="Calibri"/>
              <a:sym typeface="Calibri"/>
            </a:endParaRPr>
          </a:p>
          <a:p>
            <a:pPr indent="0" lvl="0" marL="0" rtl="0" algn="l">
              <a:spcBef>
                <a:spcPts val="0"/>
              </a:spcBef>
              <a:spcAft>
                <a:spcPts val="0"/>
              </a:spcAft>
              <a:buNone/>
            </a:pPr>
            <a:r>
              <a:t/>
            </a:r>
            <a:endParaRPr>
              <a:solidFill>
                <a:schemeClr val="dk1"/>
              </a:solidFill>
              <a:latin typeface="Calibri"/>
              <a:ea typeface="Calibri"/>
              <a:cs typeface="Calibri"/>
              <a:sym typeface="Calibri"/>
            </a:endParaRPr>
          </a:p>
        </p:txBody>
      </p:sp>
      <p:sp>
        <p:nvSpPr>
          <p:cNvPr id="557" name="Google Shape;557;p52"/>
          <p:cNvSpPr txBox="1"/>
          <p:nvPr/>
        </p:nvSpPr>
        <p:spPr>
          <a:xfrm>
            <a:off x="442925" y="240337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solidFill>
                  <a:schemeClr val="dk1"/>
                </a:solidFill>
                <a:latin typeface="Calibri"/>
                <a:ea typeface="Calibri"/>
                <a:cs typeface="Calibri"/>
                <a:sym typeface="Calibri"/>
              </a:rPr>
              <a:t>We’d also like to hear all about:</a:t>
            </a:r>
            <a:endParaRPr b="1"/>
          </a:p>
        </p:txBody>
      </p:sp>
      <p:pic>
        <p:nvPicPr>
          <p:cNvPr id="558" name="Google Shape;558;p52"/>
          <p:cNvPicPr preferRelativeResize="0"/>
          <p:nvPr/>
        </p:nvPicPr>
        <p:blipFill>
          <a:blip r:embed="rId5">
            <a:alphaModFix/>
          </a:blip>
          <a:stretch>
            <a:fillRect/>
          </a:stretch>
        </p:blipFill>
        <p:spPr>
          <a:xfrm>
            <a:off x="6956800" y="147000"/>
            <a:ext cx="1743200" cy="1750274"/>
          </a:xfrm>
          <a:prstGeom prst="rect">
            <a:avLst/>
          </a:prstGeom>
          <a:noFill/>
          <a:ln>
            <a:noFill/>
          </a:ln>
        </p:spPr>
      </p:pic>
      <p:pic>
        <p:nvPicPr>
          <p:cNvPr id="559" name="Google Shape;559;p52"/>
          <p:cNvPicPr preferRelativeResize="0"/>
          <p:nvPr/>
        </p:nvPicPr>
        <p:blipFill>
          <a:blip r:embed="rId6">
            <a:alphaModFix/>
          </a:blip>
          <a:stretch>
            <a:fillRect/>
          </a:stretch>
        </p:blipFill>
        <p:spPr>
          <a:xfrm>
            <a:off x="3209000" y="2639975"/>
            <a:ext cx="1684425" cy="198618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4" name="Shape 564"/>
        <p:cNvGrpSpPr/>
        <p:nvPr/>
      </p:nvGrpSpPr>
      <p:grpSpPr>
        <a:xfrm>
          <a:off x="0" y="0"/>
          <a:ext cx="0" cy="0"/>
          <a:chOff x="0" y="0"/>
          <a:chExt cx="0" cy="0"/>
        </a:xfrm>
      </p:grpSpPr>
      <p:pic>
        <p:nvPicPr>
          <p:cNvPr id="565" name="Google Shape;565;p53"/>
          <p:cNvPicPr preferRelativeResize="0"/>
          <p:nvPr/>
        </p:nvPicPr>
        <p:blipFill rotWithShape="1">
          <a:blip r:embed="rId3">
            <a:alphaModFix/>
          </a:blip>
          <a:srcRect b="0" l="0" r="0" t="0"/>
          <a:stretch/>
        </p:blipFill>
        <p:spPr>
          <a:xfrm>
            <a:off x="883100" y="4352275"/>
            <a:ext cx="4772024" cy="533250"/>
          </a:xfrm>
          <a:prstGeom prst="rect">
            <a:avLst/>
          </a:prstGeom>
          <a:noFill/>
          <a:ln>
            <a:noFill/>
          </a:ln>
        </p:spPr>
      </p:pic>
      <p:pic>
        <p:nvPicPr>
          <p:cNvPr id="566" name="Google Shape;566;p53"/>
          <p:cNvPicPr preferRelativeResize="0"/>
          <p:nvPr/>
        </p:nvPicPr>
        <p:blipFill rotWithShape="1">
          <a:blip r:embed="rId3">
            <a:alphaModFix/>
          </a:blip>
          <a:srcRect b="0" l="0" r="0" t="0"/>
          <a:stretch/>
        </p:blipFill>
        <p:spPr>
          <a:xfrm>
            <a:off x="-3683324" y="276350"/>
            <a:ext cx="6695724" cy="984925"/>
          </a:xfrm>
          <a:prstGeom prst="rect">
            <a:avLst/>
          </a:prstGeom>
          <a:noFill/>
          <a:ln>
            <a:noFill/>
          </a:ln>
        </p:spPr>
      </p:pic>
      <p:sp>
        <p:nvSpPr>
          <p:cNvPr id="567" name="Google Shape;567;p53"/>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Send it to us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568" name="Google Shape;568;p53"/>
          <p:cNvSpPr txBox="1"/>
          <p:nvPr/>
        </p:nvSpPr>
        <p:spPr>
          <a:xfrm>
            <a:off x="557375" y="1545550"/>
            <a:ext cx="441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600">
                <a:latin typeface="Calibri"/>
                <a:ea typeface="Calibri"/>
                <a:cs typeface="Calibri"/>
                <a:sym typeface="Calibri"/>
              </a:rPr>
              <a:t>Upload your invention at</a:t>
            </a:r>
            <a:endParaRPr sz="1600">
              <a:latin typeface="Calibri"/>
              <a:ea typeface="Calibri"/>
              <a:cs typeface="Calibri"/>
              <a:sym typeface="Calibri"/>
            </a:endParaRPr>
          </a:p>
        </p:txBody>
      </p:sp>
      <p:sp>
        <p:nvSpPr>
          <p:cNvPr id="569" name="Google Shape;569;p53"/>
          <p:cNvSpPr txBox="1"/>
          <p:nvPr/>
        </p:nvSpPr>
        <p:spPr>
          <a:xfrm>
            <a:off x="1077200" y="4414200"/>
            <a:ext cx="5627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GB" sz="1600">
                <a:latin typeface="Calibri"/>
                <a:ea typeface="Calibri"/>
                <a:cs typeface="Calibri"/>
                <a:sym typeface="Calibri"/>
              </a:rPr>
              <a:t>We can’t wait to see your </a:t>
            </a:r>
            <a:r>
              <a:rPr b="1" lang="en-GB" sz="1600">
                <a:latin typeface="Calibri"/>
                <a:ea typeface="Calibri"/>
                <a:cs typeface="Calibri"/>
                <a:sym typeface="Calibri"/>
              </a:rPr>
              <a:t>mischievous</a:t>
            </a:r>
            <a:r>
              <a:rPr b="1" lang="en-GB" sz="1600">
                <a:latin typeface="Calibri"/>
                <a:ea typeface="Calibri"/>
                <a:cs typeface="Calibri"/>
                <a:sym typeface="Calibri"/>
              </a:rPr>
              <a:t> inventions!</a:t>
            </a:r>
            <a:endParaRPr b="1" sz="1600">
              <a:latin typeface="Calibri"/>
              <a:ea typeface="Calibri"/>
              <a:cs typeface="Calibri"/>
              <a:sym typeface="Calibri"/>
            </a:endParaRPr>
          </a:p>
        </p:txBody>
      </p:sp>
      <p:pic>
        <p:nvPicPr>
          <p:cNvPr id="570" name="Google Shape;570;p53"/>
          <p:cNvPicPr preferRelativeResize="0"/>
          <p:nvPr/>
        </p:nvPicPr>
        <p:blipFill rotWithShape="1">
          <a:blip r:embed="rId3">
            <a:alphaModFix amt="30000"/>
          </a:blip>
          <a:srcRect b="0" l="0" r="0" t="0"/>
          <a:stretch/>
        </p:blipFill>
        <p:spPr>
          <a:xfrm>
            <a:off x="494950" y="1924813"/>
            <a:ext cx="3355574" cy="484989"/>
          </a:xfrm>
          <a:prstGeom prst="rect">
            <a:avLst/>
          </a:prstGeom>
          <a:noFill/>
          <a:ln>
            <a:noFill/>
          </a:ln>
        </p:spPr>
      </p:pic>
      <p:sp>
        <p:nvSpPr>
          <p:cNvPr id="571" name="Google Shape;571;p53"/>
          <p:cNvSpPr txBox="1"/>
          <p:nvPr/>
        </p:nvSpPr>
        <p:spPr>
          <a:xfrm>
            <a:off x="540438" y="2857688"/>
            <a:ext cx="32646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chemeClr val="dk1"/>
                </a:solidFill>
                <a:latin typeface="Calibri"/>
                <a:ea typeface="Calibri"/>
                <a:cs typeface="Calibri"/>
                <a:sym typeface="Calibri"/>
              </a:rPr>
              <a:t>You will receive feedback on every idea uploaded to the online gallery and be in with a chance of your invention being brought to life by a professional maker!</a:t>
            </a:r>
            <a:endParaRPr/>
          </a:p>
        </p:txBody>
      </p:sp>
      <p:sp>
        <p:nvSpPr>
          <p:cNvPr id="572" name="Google Shape;572;p53"/>
          <p:cNvSpPr txBox="1"/>
          <p:nvPr/>
        </p:nvSpPr>
        <p:spPr>
          <a:xfrm>
            <a:off x="630974" y="1936100"/>
            <a:ext cx="3291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solidFill>
                  <a:schemeClr val="dk1"/>
                </a:solidFill>
                <a:latin typeface="Calibri"/>
                <a:ea typeface="Calibri"/>
                <a:cs typeface="Calibri"/>
                <a:sym typeface="Calibri"/>
              </a:rPr>
              <a:t>NTseatondelaval.littleinventors.org</a:t>
            </a:r>
            <a:endParaRPr sz="1600"/>
          </a:p>
        </p:txBody>
      </p:sp>
      <p:pic>
        <p:nvPicPr>
          <p:cNvPr id="573" name="Google Shape;573;p53"/>
          <p:cNvPicPr preferRelativeResize="0"/>
          <p:nvPr/>
        </p:nvPicPr>
        <p:blipFill>
          <a:blip r:embed="rId4">
            <a:alphaModFix/>
          </a:blip>
          <a:stretch>
            <a:fillRect/>
          </a:stretch>
        </p:blipFill>
        <p:spPr>
          <a:xfrm>
            <a:off x="6130100" y="4247683"/>
            <a:ext cx="1629059" cy="669293"/>
          </a:xfrm>
          <a:prstGeom prst="rect">
            <a:avLst/>
          </a:prstGeom>
          <a:noFill/>
          <a:ln>
            <a:noFill/>
          </a:ln>
        </p:spPr>
      </p:pic>
      <p:pic>
        <p:nvPicPr>
          <p:cNvPr id="574" name="Google Shape;574;p53"/>
          <p:cNvPicPr preferRelativeResize="0"/>
          <p:nvPr/>
        </p:nvPicPr>
        <p:blipFill>
          <a:blip r:embed="rId5">
            <a:alphaModFix/>
          </a:blip>
          <a:stretch>
            <a:fillRect/>
          </a:stretch>
        </p:blipFill>
        <p:spPr>
          <a:xfrm>
            <a:off x="8074380" y="3994950"/>
            <a:ext cx="623195" cy="898711"/>
          </a:xfrm>
          <a:prstGeom prst="rect">
            <a:avLst/>
          </a:prstGeom>
          <a:noFill/>
          <a:ln>
            <a:noFill/>
          </a:ln>
        </p:spPr>
      </p:pic>
      <p:pic>
        <p:nvPicPr>
          <p:cNvPr id="575" name="Google Shape;575;p53"/>
          <p:cNvPicPr preferRelativeResize="0"/>
          <p:nvPr/>
        </p:nvPicPr>
        <p:blipFill>
          <a:blip r:embed="rId6">
            <a:alphaModFix/>
          </a:blip>
          <a:stretch>
            <a:fillRect/>
          </a:stretch>
        </p:blipFill>
        <p:spPr>
          <a:xfrm rot="138613">
            <a:off x="5194226" y="554027"/>
            <a:ext cx="3628871" cy="2676797"/>
          </a:xfrm>
          <a:prstGeom prst="rect">
            <a:avLst/>
          </a:prstGeom>
          <a:noFill/>
          <a:ln>
            <a:noFill/>
          </a:ln>
          <a:effectLst>
            <a:outerShdw blurRad="57150" rotWithShape="0" algn="bl" dir="5400000" dist="19050">
              <a:srgbClr val="000000">
                <a:alpha val="50000"/>
              </a:srgbClr>
            </a:outerShdw>
          </a:effectLst>
        </p:spPr>
      </p:pic>
      <p:pic>
        <p:nvPicPr>
          <p:cNvPr id="576" name="Google Shape;576;p53"/>
          <p:cNvPicPr preferRelativeResize="0"/>
          <p:nvPr/>
        </p:nvPicPr>
        <p:blipFill>
          <a:blip r:embed="rId7">
            <a:alphaModFix/>
          </a:blip>
          <a:stretch>
            <a:fillRect/>
          </a:stretch>
        </p:blipFill>
        <p:spPr>
          <a:xfrm>
            <a:off x="3788599" y="638200"/>
            <a:ext cx="1714825" cy="335675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0" name="Shape 580"/>
        <p:cNvGrpSpPr/>
        <p:nvPr/>
      </p:nvGrpSpPr>
      <p:grpSpPr>
        <a:xfrm>
          <a:off x="0" y="0"/>
          <a:ext cx="0" cy="0"/>
          <a:chOff x="0" y="0"/>
          <a:chExt cx="0" cy="0"/>
        </a:xfrm>
      </p:grpSpPr>
      <p:sp>
        <p:nvSpPr>
          <p:cNvPr id="581" name="Google Shape;581;p54"/>
          <p:cNvSpPr txBox="1"/>
          <p:nvPr/>
        </p:nvSpPr>
        <p:spPr>
          <a:xfrm>
            <a:off x="7556200" y="1114450"/>
            <a:ext cx="30000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100" u="sng">
              <a:solidFill>
                <a:srgbClr val="1155CC"/>
              </a:solidFill>
              <a:highlight>
                <a:srgbClr val="FFFFFF"/>
              </a:highlight>
            </a:endParaRPr>
          </a:p>
        </p:txBody>
      </p:sp>
      <p:pic>
        <p:nvPicPr>
          <p:cNvPr id="582" name="Google Shape;582;p54"/>
          <p:cNvPicPr preferRelativeResize="0"/>
          <p:nvPr/>
        </p:nvPicPr>
        <p:blipFill rotWithShape="1">
          <a:blip r:embed="rId3">
            <a:alphaModFix/>
          </a:blip>
          <a:srcRect b="0" l="0" r="0" t="0"/>
          <a:stretch/>
        </p:blipFill>
        <p:spPr>
          <a:xfrm>
            <a:off x="-3504625" y="300475"/>
            <a:ext cx="9403200" cy="1383188"/>
          </a:xfrm>
          <a:prstGeom prst="rect">
            <a:avLst/>
          </a:prstGeom>
          <a:noFill/>
          <a:ln>
            <a:noFill/>
          </a:ln>
        </p:spPr>
      </p:pic>
      <p:sp>
        <p:nvSpPr>
          <p:cNvPr id="583" name="Google Shape;583;p54"/>
          <p:cNvSpPr txBox="1"/>
          <p:nvPr/>
        </p:nvSpPr>
        <p:spPr>
          <a:xfrm rot="-59792">
            <a:off x="425260" y="54882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Arial"/>
              <a:buNone/>
            </a:pPr>
            <a:r>
              <a:rPr b="1" lang="en-GB" sz="3000">
                <a:solidFill>
                  <a:schemeClr val="dk1"/>
                </a:solidFill>
                <a:latin typeface="Calibri"/>
                <a:ea typeface="Calibri"/>
                <a:cs typeface="Calibri"/>
                <a:sym typeface="Calibri"/>
              </a:rPr>
              <a:t>To visit or find out more about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1100"/>
              <a:buFont typeface="Arial"/>
              <a:buNone/>
            </a:pPr>
            <a:r>
              <a:rPr b="1" lang="en-GB" sz="3000">
                <a:solidFill>
                  <a:schemeClr val="dk1"/>
                </a:solidFill>
                <a:latin typeface="Calibri"/>
                <a:ea typeface="Calibri"/>
                <a:cs typeface="Calibri"/>
                <a:sym typeface="Calibri"/>
              </a:rPr>
              <a:t>Seaton Delaval Hall go to:</a:t>
            </a:r>
            <a:endParaRPr b="1" sz="3000">
              <a:solidFill>
                <a:schemeClr val="dk1"/>
              </a:solidFill>
              <a:latin typeface="Calibri"/>
              <a:ea typeface="Calibri"/>
              <a:cs typeface="Calibri"/>
              <a:sym typeface="Calibri"/>
            </a:endParaRPr>
          </a:p>
        </p:txBody>
      </p:sp>
      <p:pic>
        <p:nvPicPr>
          <p:cNvPr id="584" name="Google Shape;584;p54"/>
          <p:cNvPicPr preferRelativeResize="0"/>
          <p:nvPr/>
        </p:nvPicPr>
        <p:blipFill>
          <a:blip r:embed="rId4">
            <a:alphaModFix/>
          </a:blip>
          <a:stretch>
            <a:fillRect/>
          </a:stretch>
        </p:blipFill>
        <p:spPr>
          <a:xfrm>
            <a:off x="4248150" y="2220227"/>
            <a:ext cx="4512200" cy="2682649"/>
          </a:xfrm>
          <a:prstGeom prst="rect">
            <a:avLst/>
          </a:prstGeom>
          <a:noFill/>
          <a:ln>
            <a:noFill/>
          </a:ln>
        </p:spPr>
      </p:pic>
      <p:pic>
        <p:nvPicPr>
          <p:cNvPr id="585" name="Google Shape;585;p54"/>
          <p:cNvPicPr preferRelativeResize="0"/>
          <p:nvPr/>
        </p:nvPicPr>
        <p:blipFill rotWithShape="1">
          <a:blip r:embed="rId3">
            <a:alphaModFix amt="30000"/>
          </a:blip>
          <a:srcRect b="0" l="0" r="0" t="0"/>
          <a:stretch/>
        </p:blipFill>
        <p:spPr>
          <a:xfrm rot="6">
            <a:off x="418750" y="1786929"/>
            <a:ext cx="4320949" cy="2192668"/>
          </a:xfrm>
          <a:prstGeom prst="rect">
            <a:avLst/>
          </a:prstGeom>
          <a:noFill/>
          <a:ln>
            <a:noFill/>
          </a:ln>
        </p:spPr>
      </p:pic>
      <p:sp>
        <p:nvSpPr>
          <p:cNvPr id="586" name="Google Shape;586;p54"/>
          <p:cNvSpPr txBox="1"/>
          <p:nvPr/>
        </p:nvSpPr>
        <p:spPr>
          <a:xfrm rot="9236">
            <a:off x="992877" y="2073719"/>
            <a:ext cx="3684913" cy="415502"/>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500">
                <a:solidFill>
                  <a:schemeClr val="dk1"/>
                </a:solidFill>
                <a:latin typeface="Calibri"/>
                <a:ea typeface="Calibri"/>
                <a:cs typeface="Calibri"/>
                <a:sym typeface="Calibri"/>
              </a:rPr>
              <a:t>@SeatonDelavalNT</a:t>
            </a:r>
            <a:endParaRPr sz="1500">
              <a:solidFill>
                <a:schemeClr val="dk1"/>
              </a:solidFill>
              <a:latin typeface="Calibri"/>
              <a:ea typeface="Calibri"/>
              <a:cs typeface="Calibri"/>
              <a:sym typeface="Calibri"/>
            </a:endParaRPr>
          </a:p>
        </p:txBody>
      </p:sp>
      <p:pic>
        <p:nvPicPr>
          <p:cNvPr id="587" name="Google Shape;587;p54"/>
          <p:cNvPicPr preferRelativeResize="0"/>
          <p:nvPr/>
        </p:nvPicPr>
        <p:blipFill>
          <a:blip r:embed="rId5">
            <a:alphaModFix/>
          </a:blip>
          <a:stretch>
            <a:fillRect/>
          </a:stretch>
        </p:blipFill>
        <p:spPr>
          <a:xfrm>
            <a:off x="6761400" y="608129"/>
            <a:ext cx="1268331" cy="532443"/>
          </a:xfrm>
          <a:prstGeom prst="rect">
            <a:avLst/>
          </a:prstGeom>
          <a:noFill/>
          <a:ln>
            <a:noFill/>
          </a:ln>
        </p:spPr>
      </p:pic>
      <p:pic>
        <p:nvPicPr>
          <p:cNvPr id="588" name="Google Shape;588;p54"/>
          <p:cNvPicPr preferRelativeResize="0"/>
          <p:nvPr/>
        </p:nvPicPr>
        <p:blipFill>
          <a:blip r:embed="rId6">
            <a:alphaModFix/>
          </a:blip>
          <a:stretch>
            <a:fillRect/>
          </a:stretch>
        </p:blipFill>
        <p:spPr>
          <a:xfrm>
            <a:off x="8275151" y="407072"/>
            <a:ext cx="485198" cy="714952"/>
          </a:xfrm>
          <a:prstGeom prst="rect">
            <a:avLst/>
          </a:prstGeom>
          <a:noFill/>
          <a:ln>
            <a:noFill/>
          </a:ln>
        </p:spPr>
      </p:pic>
      <p:sp>
        <p:nvSpPr>
          <p:cNvPr id="589" name="Google Shape;589;p54"/>
          <p:cNvSpPr txBox="1"/>
          <p:nvPr/>
        </p:nvSpPr>
        <p:spPr>
          <a:xfrm rot="9167">
            <a:off x="616350" y="3361447"/>
            <a:ext cx="3825014" cy="400202"/>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u="sng">
                <a:solidFill>
                  <a:schemeClr val="dk1"/>
                </a:solidFill>
                <a:latin typeface="Calibri"/>
                <a:ea typeface="Calibri"/>
                <a:cs typeface="Calibri"/>
                <a:sym typeface="Calibri"/>
                <a:hlinkClick r:id="rId7">
                  <a:extLst>
                    <a:ext uri="{A12FA001-AC4F-418D-AE19-62706E023703}">
                      <ahyp:hlinkClr val="tx"/>
                    </a:ext>
                  </a:extLst>
                </a:hlinkClick>
              </a:rPr>
              <a:t>www.nationaltrust.org.uk/seaton-delaval-hall</a:t>
            </a:r>
            <a:endParaRPr b="1">
              <a:solidFill>
                <a:schemeClr val="dk1"/>
              </a:solidFill>
              <a:latin typeface="Calibri"/>
              <a:ea typeface="Calibri"/>
              <a:cs typeface="Calibri"/>
              <a:sym typeface="Calibri"/>
            </a:endParaRPr>
          </a:p>
        </p:txBody>
      </p:sp>
      <p:pic>
        <p:nvPicPr>
          <p:cNvPr id="590" name="Google Shape;590;p54"/>
          <p:cNvPicPr preferRelativeResize="0"/>
          <p:nvPr/>
        </p:nvPicPr>
        <p:blipFill>
          <a:blip r:embed="rId8">
            <a:alphaModFix/>
          </a:blip>
          <a:stretch>
            <a:fillRect/>
          </a:stretch>
        </p:blipFill>
        <p:spPr>
          <a:xfrm>
            <a:off x="3634618" y="4036125"/>
            <a:ext cx="886825" cy="789232"/>
          </a:xfrm>
          <a:prstGeom prst="rect">
            <a:avLst/>
          </a:prstGeom>
          <a:noFill/>
          <a:ln>
            <a:noFill/>
          </a:ln>
        </p:spPr>
      </p:pic>
      <p:pic>
        <p:nvPicPr>
          <p:cNvPr id="591" name="Google Shape;591;p54"/>
          <p:cNvPicPr preferRelativeResize="0"/>
          <p:nvPr/>
        </p:nvPicPr>
        <p:blipFill>
          <a:blip r:embed="rId9">
            <a:alphaModFix/>
          </a:blip>
          <a:stretch>
            <a:fillRect/>
          </a:stretch>
        </p:blipFill>
        <p:spPr>
          <a:xfrm flipH="1">
            <a:off x="7706949" y="1486770"/>
            <a:ext cx="1053400" cy="1232280"/>
          </a:xfrm>
          <a:prstGeom prst="rect">
            <a:avLst/>
          </a:prstGeom>
          <a:noFill/>
          <a:ln>
            <a:noFill/>
          </a:ln>
        </p:spPr>
      </p:pic>
      <p:pic>
        <p:nvPicPr>
          <p:cNvPr id="592" name="Google Shape;592;p54"/>
          <p:cNvPicPr preferRelativeResize="0"/>
          <p:nvPr/>
        </p:nvPicPr>
        <p:blipFill>
          <a:blip r:embed="rId10">
            <a:alphaModFix/>
          </a:blip>
          <a:stretch>
            <a:fillRect/>
          </a:stretch>
        </p:blipFill>
        <p:spPr>
          <a:xfrm>
            <a:off x="419974" y="4036124"/>
            <a:ext cx="1545675" cy="1080150"/>
          </a:xfrm>
          <a:prstGeom prst="rect">
            <a:avLst/>
          </a:prstGeom>
          <a:noFill/>
          <a:ln>
            <a:noFill/>
          </a:ln>
        </p:spPr>
      </p:pic>
      <p:pic>
        <p:nvPicPr>
          <p:cNvPr id="593" name="Google Shape;593;p54"/>
          <p:cNvPicPr preferRelativeResize="0"/>
          <p:nvPr/>
        </p:nvPicPr>
        <p:blipFill>
          <a:blip r:embed="rId11">
            <a:alphaModFix/>
          </a:blip>
          <a:stretch>
            <a:fillRect/>
          </a:stretch>
        </p:blipFill>
        <p:spPr>
          <a:xfrm>
            <a:off x="2221775" y="4176924"/>
            <a:ext cx="974200" cy="857450"/>
          </a:xfrm>
          <a:prstGeom prst="rect">
            <a:avLst/>
          </a:prstGeom>
          <a:noFill/>
          <a:ln>
            <a:noFill/>
          </a:ln>
        </p:spPr>
      </p:pic>
      <p:pic>
        <p:nvPicPr>
          <p:cNvPr id="594" name="Google Shape;594;p54"/>
          <p:cNvPicPr preferRelativeResize="0"/>
          <p:nvPr/>
        </p:nvPicPr>
        <p:blipFill>
          <a:blip r:embed="rId12">
            <a:alphaModFix/>
          </a:blip>
          <a:stretch>
            <a:fillRect/>
          </a:stretch>
        </p:blipFill>
        <p:spPr>
          <a:xfrm rot="9144">
            <a:off x="646919" y="2996455"/>
            <a:ext cx="310188" cy="312046"/>
          </a:xfrm>
          <a:prstGeom prst="rect">
            <a:avLst/>
          </a:prstGeom>
          <a:noFill/>
          <a:ln>
            <a:noFill/>
          </a:ln>
        </p:spPr>
      </p:pic>
      <p:pic>
        <p:nvPicPr>
          <p:cNvPr id="595" name="Google Shape;595;p54"/>
          <p:cNvPicPr preferRelativeResize="0"/>
          <p:nvPr/>
        </p:nvPicPr>
        <p:blipFill>
          <a:blip r:embed="rId13">
            <a:alphaModFix/>
          </a:blip>
          <a:stretch>
            <a:fillRect/>
          </a:stretch>
        </p:blipFill>
        <p:spPr>
          <a:xfrm rot="9144">
            <a:off x="638810" y="2532367"/>
            <a:ext cx="328874" cy="312046"/>
          </a:xfrm>
          <a:prstGeom prst="rect">
            <a:avLst/>
          </a:prstGeom>
          <a:noFill/>
          <a:ln>
            <a:noFill/>
          </a:ln>
        </p:spPr>
      </p:pic>
      <p:pic>
        <p:nvPicPr>
          <p:cNvPr id="596" name="Google Shape;596;p54"/>
          <p:cNvPicPr preferRelativeResize="0"/>
          <p:nvPr/>
        </p:nvPicPr>
        <p:blipFill>
          <a:blip r:embed="rId14">
            <a:alphaModFix/>
          </a:blip>
          <a:stretch>
            <a:fillRect/>
          </a:stretch>
        </p:blipFill>
        <p:spPr>
          <a:xfrm rot="9144">
            <a:off x="664107" y="2101369"/>
            <a:ext cx="328874" cy="312046"/>
          </a:xfrm>
          <a:prstGeom prst="rect">
            <a:avLst/>
          </a:prstGeom>
          <a:noFill/>
          <a:ln>
            <a:noFill/>
          </a:ln>
        </p:spPr>
      </p:pic>
      <p:sp>
        <p:nvSpPr>
          <p:cNvPr id="597" name="Google Shape;597;p54"/>
          <p:cNvSpPr txBox="1"/>
          <p:nvPr/>
        </p:nvSpPr>
        <p:spPr>
          <a:xfrm rot="9281">
            <a:off x="991747" y="2498067"/>
            <a:ext cx="3000311" cy="415502"/>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500">
                <a:solidFill>
                  <a:schemeClr val="dk1"/>
                </a:solidFill>
                <a:latin typeface="Calibri"/>
                <a:ea typeface="Calibri"/>
                <a:cs typeface="Calibri"/>
                <a:sym typeface="Calibri"/>
              </a:rPr>
              <a:t>@nationaltrustseatondelavalhall</a:t>
            </a:r>
            <a:endParaRPr/>
          </a:p>
        </p:txBody>
      </p:sp>
      <p:sp>
        <p:nvSpPr>
          <p:cNvPr id="598" name="Google Shape;598;p54"/>
          <p:cNvSpPr txBox="1"/>
          <p:nvPr/>
        </p:nvSpPr>
        <p:spPr>
          <a:xfrm rot="9281">
            <a:off x="990599" y="2929741"/>
            <a:ext cx="3000311" cy="415502"/>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500">
                <a:solidFill>
                  <a:schemeClr val="dk1"/>
                </a:solidFill>
                <a:latin typeface="Calibri"/>
                <a:ea typeface="Calibri"/>
                <a:cs typeface="Calibri"/>
                <a:sym typeface="Calibri"/>
              </a:rPr>
              <a:t>@seatondelavalhallnt</a:t>
            </a:r>
            <a:endParaRPr sz="150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pic>
        <p:nvPicPr>
          <p:cNvPr id="160" name="Google Shape;160;p28"/>
          <p:cNvPicPr preferRelativeResize="0"/>
          <p:nvPr/>
        </p:nvPicPr>
        <p:blipFill rotWithShape="1">
          <a:blip r:embed="rId3">
            <a:alphaModFix/>
          </a:blip>
          <a:srcRect b="0" l="0" r="0" t="0"/>
          <a:stretch/>
        </p:blipFill>
        <p:spPr>
          <a:xfrm>
            <a:off x="-1804899" y="276363"/>
            <a:ext cx="6695724" cy="984925"/>
          </a:xfrm>
          <a:prstGeom prst="rect">
            <a:avLst/>
          </a:prstGeom>
          <a:noFill/>
          <a:ln>
            <a:noFill/>
          </a:ln>
        </p:spPr>
      </p:pic>
      <p:sp>
        <p:nvSpPr>
          <p:cNvPr id="161" name="Google Shape;161;p28"/>
          <p:cNvSpPr txBox="1"/>
          <p:nvPr/>
        </p:nvSpPr>
        <p:spPr>
          <a:xfrm rot="1507">
            <a:off x="393214" y="499266"/>
            <a:ext cx="4107300" cy="5391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Mission: Little Inventors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pic>
        <p:nvPicPr>
          <p:cNvPr id="162" name="Google Shape;162;p28"/>
          <p:cNvPicPr preferRelativeResize="0"/>
          <p:nvPr/>
        </p:nvPicPr>
        <p:blipFill>
          <a:blip r:embed="rId4">
            <a:alphaModFix/>
          </a:blip>
          <a:stretch>
            <a:fillRect/>
          </a:stretch>
        </p:blipFill>
        <p:spPr>
          <a:xfrm rot="-171976">
            <a:off x="472850" y="1429275"/>
            <a:ext cx="4065248" cy="3286797"/>
          </a:xfrm>
          <a:prstGeom prst="rect">
            <a:avLst/>
          </a:prstGeom>
          <a:noFill/>
          <a:ln>
            <a:noFill/>
          </a:ln>
          <a:effectLst>
            <a:outerShdw blurRad="28575" rotWithShape="0" algn="bl" dir="2340000" dist="28575">
              <a:srgbClr val="000000">
                <a:alpha val="30000"/>
              </a:srgbClr>
            </a:outerShdw>
          </a:effectLst>
        </p:spPr>
      </p:pic>
      <p:pic>
        <p:nvPicPr>
          <p:cNvPr id="163" name="Google Shape;163;p28"/>
          <p:cNvPicPr preferRelativeResize="0"/>
          <p:nvPr/>
        </p:nvPicPr>
        <p:blipFill>
          <a:blip r:embed="rId5">
            <a:alphaModFix/>
          </a:blip>
          <a:stretch>
            <a:fillRect/>
          </a:stretch>
        </p:blipFill>
        <p:spPr>
          <a:xfrm rot="27849">
            <a:off x="5068647" y="827551"/>
            <a:ext cx="2583739" cy="1502775"/>
          </a:xfrm>
          <a:prstGeom prst="rect">
            <a:avLst/>
          </a:prstGeom>
          <a:noFill/>
          <a:ln>
            <a:noFill/>
          </a:ln>
        </p:spPr>
      </p:pic>
      <p:pic>
        <p:nvPicPr>
          <p:cNvPr id="164" name="Google Shape;164;p28"/>
          <p:cNvPicPr preferRelativeResize="0"/>
          <p:nvPr/>
        </p:nvPicPr>
        <p:blipFill>
          <a:blip r:embed="rId6">
            <a:alphaModFix/>
          </a:blip>
          <a:stretch>
            <a:fillRect/>
          </a:stretch>
        </p:blipFill>
        <p:spPr>
          <a:xfrm rot="344160">
            <a:off x="6737493" y="2665633"/>
            <a:ext cx="1979640" cy="2015010"/>
          </a:xfrm>
          <a:prstGeom prst="rect">
            <a:avLst/>
          </a:prstGeom>
          <a:noFill/>
          <a:ln>
            <a:noFill/>
          </a:ln>
          <a:effectLst>
            <a:outerShdw blurRad="57150" rotWithShape="0" algn="bl" dir="5400000" dist="19050">
              <a:srgbClr val="000000">
                <a:alpha val="50000"/>
              </a:srgbClr>
            </a:outerShdw>
          </a:effectLst>
        </p:spPr>
      </p:pic>
      <p:pic>
        <p:nvPicPr>
          <p:cNvPr id="165" name="Google Shape;165;p28"/>
          <p:cNvPicPr preferRelativeResize="0"/>
          <p:nvPr/>
        </p:nvPicPr>
        <p:blipFill>
          <a:blip r:embed="rId7">
            <a:alphaModFix/>
          </a:blip>
          <a:stretch>
            <a:fillRect/>
          </a:stretch>
        </p:blipFill>
        <p:spPr>
          <a:xfrm>
            <a:off x="4408040" y="3074249"/>
            <a:ext cx="1975415" cy="1376117"/>
          </a:xfrm>
          <a:prstGeom prst="rect">
            <a:avLst/>
          </a:prstGeom>
          <a:noFill/>
          <a:ln>
            <a:noFill/>
          </a:ln>
        </p:spPr>
      </p:pic>
      <p:sp>
        <p:nvSpPr>
          <p:cNvPr id="166" name="Google Shape;166;p28"/>
          <p:cNvSpPr txBox="1"/>
          <p:nvPr/>
        </p:nvSpPr>
        <p:spPr>
          <a:xfrm>
            <a:off x="4905850" y="4470150"/>
            <a:ext cx="979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Space cat!</a:t>
            </a:r>
            <a:endParaRPr b="1">
              <a:latin typeface="Calibri"/>
              <a:ea typeface="Calibri"/>
              <a:cs typeface="Calibri"/>
              <a:sym typeface="Calibri"/>
            </a:endParaRPr>
          </a:p>
        </p:txBody>
      </p:sp>
      <p:pic>
        <p:nvPicPr>
          <p:cNvPr id="167" name="Google Shape;167;p28"/>
          <p:cNvPicPr preferRelativeResize="0"/>
          <p:nvPr/>
        </p:nvPicPr>
        <p:blipFill>
          <a:blip r:embed="rId8">
            <a:alphaModFix/>
          </a:blip>
          <a:stretch>
            <a:fillRect/>
          </a:stretch>
        </p:blipFill>
        <p:spPr>
          <a:xfrm rot="-936440">
            <a:off x="8082480" y="401396"/>
            <a:ext cx="801691" cy="734858"/>
          </a:xfrm>
          <a:prstGeom prst="rect">
            <a:avLst/>
          </a:prstGeom>
          <a:noFill/>
          <a:ln>
            <a:noFill/>
          </a:ln>
        </p:spPr>
      </p:pic>
      <p:pic>
        <p:nvPicPr>
          <p:cNvPr id="168" name="Google Shape;168;p28"/>
          <p:cNvPicPr preferRelativeResize="0"/>
          <p:nvPr/>
        </p:nvPicPr>
        <p:blipFill>
          <a:blip r:embed="rId9">
            <a:alphaModFix/>
          </a:blip>
          <a:stretch>
            <a:fillRect/>
          </a:stretch>
        </p:blipFill>
        <p:spPr>
          <a:xfrm>
            <a:off x="-53750" y="3688375"/>
            <a:ext cx="1729250" cy="1718325"/>
          </a:xfrm>
          <a:prstGeom prst="rect">
            <a:avLst/>
          </a:prstGeom>
          <a:noFill/>
          <a:ln>
            <a:noFill/>
          </a:ln>
        </p:spPr>
      </p:pic>
      <p:pic>
        <p:nvPicPr>
          <p:cNvPr id="169" name="Google Shape;169;p28"/>
          <p:cNvPicPr preferRelativeResize="0"/>
          <p:nvPr/>
        </p:nvPicPr>
        <p:blipFill>
          <a:blip r:embed="rId10">
            <a:alphaModFix/>
          </a:blip>
          <a:stretch>
            <a:fillRect/>
          </a:stretch>
        </p:blipFill>
        <p:spPr>
          <a:xfrm rot="957470">
            <a:off x="7888480" y="1480794"/>
            <a:ext cx="587241" cy="909764"/>
          </a:xfrm>
          <a:prstGeom prst="rect">
            <a:avLst/>
          </a:prstGeom>
          <a:noFill/>
          <a:ln>
            <a:noFill/>
          </a:ln>
        </p:spPr>
      </p:pic>
      <p:pic>
        <p:nvPicPr>
          <p:cNvPr id="170" name="Google Shape;170;p28"/>
          <p:cNvPicPr preferRelativeResize="0"/>
          <p:nvPr/>
        </p:nvPicPr>
        <p:blipFill>
          <a:blip r:embed="rId11">
            <a:alphaModFix/>
          </a:blip>
          <a:stretch>
            <a:fillRect/>
          </a:stretch>
        </p:blipFill>
        <p:spPr>
          <a:xfrm rot="641885">
            <a:off x="3768154" y="4459579"/>
            <a:ext cx="620842" cy="620842"/>
          </a:xfrm>
          <a:prstGeom prst="rect">
            <a:avLst/>
          </a:prstGeom>
          <a:noFill/>
          <a:ln>
            <a:noFill/>
          </a:ln>
        </p:spPr>
      </p:pic>
      <p:pic>
        <p:nvPicPr>
          <p:cNvPr id="171" name="Google Shape;171;p28"/>
          <p:cNvPicPr preferRelativeResize="0"/>
          <p:nvPr/>
        </p:nvPicPr>
        <p:blipFill>
          <a:blip r:embed="rId12">
            <a:alphaModFix/>
          </a:blip>
          <a:stretch>
            <a:fillRect/>
          </a:stretch>
        </p:blipFill>
        <p:spPr>
          <a:xfrm rot="35568">
            <a:off x="5061694" y="813006"/>
            <a:ext cx="2597663" cy="1532538"/>
          </a:xfrm>
          <a:prstGeom prst="rect">
            <a:avLst/>
          </a:prstGeom>
          <a:noFill/>
          <a:ln>
            <a:noFill/>
          </a:ln>
        </p:spPr>
      </p:pic>
      <p:pic>
        <p:nvPicPr>
          <p:cNvPr id="172" name="Google Shape;172;p28"/>
          <p:cNvPicPr preferRelativeResize="0"/>
          <p:nvPr/>
        </p:nvPicPr>
        <p:blipFill>
          <a:blip r:embed="rId12">
            <a:alphaModFix/>
          </a:blip>
          <a:stretch>
            <a:fillRect/>
          </a:stretch>
        </p:blipFill>
        <p:spPr>
          <a:xfrm rot="-1554">
            <a:off x="4394937" y="3058454"/>
            <a:ext cx="2001600" cy="1411246"/>
          </a:xfrm>
          <a:prstGeom prst="rect">
            <a:avLst/>
          </a:prstGeom>
          <a:noFill/>
          <a:ln>
            <a:noFill/>
          </a:ln>
        </p:spPr>
      </p:pic>
      <p:pic>
        <p:nvPicPr>
          <p:cNvPr id="173" name="Google Shape;173;p28"/>
          <p:cNvPicPr preferRelativeResize="0"/>
          <p:nvPr/>
        </p:nvPicPr>
        <p:blipFill>
          <a:blip r:embed="rId13">
            <a:alphaModFix/>
          </a:blip>
          <a:stretch>
            <a:fillRect/>
          </a:stretch>
        </p:blipFill>
        <p:spPr>
          <a:xfrm rot="-4367263">
            <a:off x="5651318" y="4221593"/>
            <a:ext cx="564942" cy="360183"/>
          </a:xfrm>
          <a:prstGeom prst="rect">
            <a:avLst/>
          </a:prstGeom>
          <a:noFill/>
          <a:ln>
            <a:noFill/>
          </a:ln>
        </p:spPr>
      </p:pic>
      <p:pic>
        <p:nvPicPr>
          <p:cNvPr id="174" name="Google Shape;174;p28"/>
          <p:cNvPicPr preferRelativeResize="0"/>
          <p:nvPr/>
        </p:nvPicPr>
        <p:blipFill>
          <a:blip r:embed="rId14">
            <a:alphaModFix/>
          </a:blip>
          <a:stretch>
            <a:fillRect/>
          </a:stretch>
        </p:blipFill>
        <p:spPr>
          <a:xfrm rot="2219081">
            <a:off x="6897491" y="286595"/>
            <a:ext cx="726514" cy="532181"/>
          </a:xfrm>
          <a:prstGeom prst="rect">
            <a:avLst/>
          </a:prstGeom>
          <a:noFill/>
          <a:ln>
            <a:noFill/>
          </a:ln>
        </p:spPr>
      </p:pic>
      <p:pic>
        <p:nvPicPr>
          <p:cNvPr id="175" name="Google Shape;175;p28"/>
          <p:cNvPicPr preferRelativeResize="0"/>
          <p:nvPr/>
        </p:nvPicPr>
        <p:blipFill>
          <a:blip r:embed="rId15">
            <a:alphaModFix/>
          </a:blip>
          <a:stretch>
            <a:fillRect/>
          </a:stretch>
        </p:blipFill>
        <p:spPr>
          <a:xfrm>
            <a:off x="5429000" y="198750"/>
            <a:ext cx="1094100" cy="785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pic>
        <p:nvPicPr>
          <p:cNvPr id="181" name="Google Shape;181;p29"/>
          <p:cNvPicPr preferRelativeResize="0"/>
          <p:nvPr/>
        </p:nvPicPr>
        <p:blipFill rotWithShape="1">
          <a:blip r:embed="rId3">
            <a:alphaModFix/>
          </a:blip>
          <a:srcRect b="0" l="0" r="0" t="0"/>
          <a:stretch/>
        </p:blipFill>
        <p:spPr>
          <a:xfrm>
            <a:off x="-906800" y="276350"/>
            <a:ext cx="7333275" cy="984925"/>
          </a:xfrm>
          <a:prstGeom prst="rect">
            <a:avLst/>
          </a:prstGeom>
          <a:noFill/>
          <a:ln>
            <a:noFill/>
          </a:ln>
        </p:spPr>
      </p:pic>
      <p:sp>
        <p:nvSpPr>
          <p:cNvPr id="182" name="Google Shape;182;p29"/>
          <p:cNvSpPr txBox="1"/>
          <p:nvPr/>
        </p:nvSpPr>
        <p:spPr>
          <a:xfrm rot="1614">
            <a:off x="423899" y="505000"/>
            <a:ext cx="5750701" cy="4869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National Trust Seaton Delaval Hall</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pic>
        <p:nvPicPr>
          <p:cNvPr id="183" name="Google Shape;183;p29"/>
          <p:cNvPicPr preferRelativeResize="0"/>
          <p:nvPr/>
        </p:nvPicPr>
        <p:blipFill>
          <a:blip r:embed="rId4">
            <a:alphaModFix/>
          </a:blip>
          <a:stretch>
            <a:fillRect/>
          </a:stretch>
        </p:blipFill>
        <p:spPr>
          <a:xfrm>
            <a:off x="3396872" y="1756528"/>
            <a:ext cx="4211697" cy="2698254"/>
          </a:xfrm>
          <a:prstGeom prst="rect">
            <a:avLst/>
          </a:prstGeom>
          <a:noFill/>
          <a:ln>
            <a:noFill/>
          </a:ln>
        </p:spPr>
      </p:pic>
      <p:pic>
        <p:nvPicPr>
          <p:cNvPr id="184" name="Google Shape;184;p29"/>
          <p:cNvPicPr preferRelativeResize="0"/>
          <p:nvPr/>
        </p:nvPicPr>
        <p:blipFill>
          <a:blip r:embed="rId5">
            <a:alphaModFix/>
          </a:blip>
          <a:stretch>
            <a:fillRect/>
          </a:stretch>
        </p:blipFill>
        <p:spPr>
          <a:xfrm>
            <a:off x="7929175" y="322650"/>
            <a:ext cx="882100" cy="1313976"/>
          </a:xfrm>
          <a:prstGeom prst="rect">
            <a:avLst/>
          </a:prstGeom>
          <a:noFill/>
          <a:ln>
            <a:noFill/>
          </a:ln>
        </p:spPr>
      </p:pic>
      <p:pic>
        <p:nvPicPr>
          <p:cNvPr id="185" name="Google Shape;185;p29"/>
          <p:cNvPicPr preferRelativeResize="0"/>
          <p:nvPr/>
        </p:nvPicPr>
        <p:blipFill>
          <a:blip r:embed="rId6">
            <a:alphaModFix/>
          </a:blip>
          <a:stretch>
            <a:fillRect/>
          </a:stretch>
        </p:blipFill>
        <p:spPr>
          <a:xfrm rot="-5400000">
            <a:off x="4047513" y="719638"/>
            <a:ext cx="3091751" cy="4671574"/>
          </a:xfrm>
          <a:prstGeom prst="rect">
            <a:avLst/>
          </a:prstGeom>
          <a:noFill/>
          <a:ln>
            <a:noFill/>
          </a:ln>
        </p:spPr>
      </p:pic>
      <p:pic>
        <p:nvPicPr>
          <p:cNvPr id="186" name="Google Shape;186;p29"/>
          <p:cNvPicPr preferRelativeResize="0"/>
          <p:nvPr/>
        </p:nvPicPr>
        <p:blipFill>
          <a:blip r:embed="rId7">
            <a:alphaModFix/>
          </a:blip>
          <a:stretch>
            <a:fillRect/>
          </a:stretch>
        </p:blipFill>
        <p:spPr>
          <a:xfrm>
            <a:off x="567300" y="1108875"/>
            <a:ext cx="3328225" cy="3709501"/>
          </a:xfrm>
          <a:prstGeom prst="rect">
            <a:avLst/>
          </a:prstGeom>
          <a:noFill/>
          <a:ln>
            <a:noFill/>
          </a:ln>
        </p:spPr>
      </p:pic>
      <p:pic>
        <p:nvPicPr>
          <p:cNvPr id="187" name="Google Shape;187;p29"/>
          <p:cNvPicPr preferRelativeResize="0"/>
          <p:nvPr/>
        </p:nvPicPr>
        <p:blipFill>
          <a:blip r:embed="rId8">
            <a:alphaModFix/>
          </a:blip>
          <a:stretch>
            <a:fillRect/>
          </a:stretch>
        </p:blipFill>
        <p:spPr>
          <a:xfrm>
            <a:off x="3483050" y="3601075"/>
            <a:ext cx="5512602" cy="15208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pic>
        <p:nvPicPr>
          <p:cNvPr id="192" name="Google Shape;192;p30"/>
          <p:cNvPicPr preferRelativeResize="0"/>
          <p:nvPr/>
        </p:nvPicPr>
        <p:blipFill rotWithShape="1">
          <a:blip r:embed="rId3">
            <a:alphaModFix/>
          </a:blip>
          <a:srcRect b="12273" l="0" r="0" t="0"/>
          <a:stretch/>
        </p:blipFill>
        <p:spPr>
          <a:xfrm>
            <a:off x="0" y="0"/>
            <a:ext cx="9144001" cy="5276851"/>
          </a:xfrm>
          <a:prstGeom prst="rect">
            <a:avLst/>
          </a:prstGeom>
          <a:noFill/>
          <a:ln>
            <a:noFill/>
          </a:ln>
        </p:spPr>
      </p:pic>
      <p:pic>
        <p:nvPicPr>
          <p:cNvPr id="193" name="Google Shape;193;p30"/>
          <p:cNvPicPr preferRelativeResize="0"/>
          <p:nvPr/>
        </p:nvPicPr>
        <p:blipFill rotWithShape="1">
          <a:blip r:embed="rId4">
            <a:alphaModFix/>
          </a:blip>
          <a:srcRect b="0" l="0" r="0" t="0"/>
          <a:stretch/>
        </p:blipFill>
        <p:spPr>
          <a:xfrm>
            <a:off x="-1804900" y="276375"/>
            <a:ext cx="7872327" cy="790500"/>
          </a:xfrm>
          <a:prstGeom prst="rect">
            <a:avLst/>
          </a:prstGeom>
          <a:noFill/>
          <a:ln>
            <a:noFill/>
          </a:ln>
        </p:spPr>
      </p:pic>
      <p:sp>
        <p:nvSpPr>
          <p:cNvPr id="194" name="Google Shape;194;p30"/>
          <p:cNvSpPr txBox="1"/>
          <p:nvPr/>
        </p:nvSpPr>
        <p:spPr>
          <a:xfrm rot="1312">
            <a:off x="278925" y="436050"/>
            <a:ext cx="5502900" cy="5664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Arial"/>
              <a:buNone/>
            </a:pPr>
            <a:r>
              <a:rPr b="1" lang="en-GB" sz="3000">
                <a:solidFill>
                  <a:schemeClr val="lt1"/>
                </a:solidFill>
                <a:latin typeface="Calibri"/>
                <a:ea typeface="Calibri"/>
                <a:cs typeface="Calibri"/>
                <a:sym typeface="Calibri"/>
              </a:rPr>
              <a:t>Become a </a:t>
            </a:r>
            <a:r>
              <a:rPr b="1" i="1" lang="en-GB" sz="3000">
                <a:solidFill>
                  <a:schemeClr val="lt1"/>
                </a:solidFill>
                <a:latin typeface="Calibri"/>
                <a:ea typeface="Calibri"/>
                <a:cs typeface="Calibri"/>
                <a:sym typeface="Calibri"/>
              </a:rPr>
              <a:t>mischievous inventor</a:t>
            </a:r>
            <a:r>
              <a:rPr b="1" lang="en-GB" sz="3000">
                <a:solidFill>
                  <a:schemeClr val="lt1"/>
                </a:solidFill>
                <a:latin typeface="Calibri"/>
                <a:ea typeface="Calibri"/>
                <a:cs typeface="Calibri"/>
                <a:sym typeface="Calibri"/>
              </a:rPr>
              <a:t>!</a:t>
            </a:r>
            <a:endParaRPr b="1" sz="3000">
              <a:solidFill>
                <a:schemeClr val="lt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11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pic>
        <p:nvPicPr>
          <p:cNvPr id="195" name="Google Shape;195;p30"/>
          <p:cNvPicPr preferRelativeResize="0"/>
          <p:nvPr/>
        </p:nvPicPr>
        <p:blipFill rotWithShape="1">
          <a:blip r:embed="rId5">
            <a:alphaModFix/>
          </a:blip>
          <a:srcRect b="0" l="0" r="0" t="0"/>
          <a:stretch/>
        </p:blipFill>
        <p:spPr>
          <a:xfrm flipH="1">
            <a:off x="4495798" y="4186775"/>
            <a:ext cx="7872327" cy="839200"/>
          </a:xfrm>
          <a:prstGeom prst="rect">
            <a:avLst/>
          </a:prstGeom>
          <a:noFill/>
          <a:ln>
            <a:noFill/>
          </a:ln>
        </p:spPr>
      </p:pic>
      <p:pic>
        <p:nvPicPr>
          <p:cNvPr id="196" name="Google Shape;196;p30"/>
          <p:cNvPicPr preferRelativeResize="0"/>
          <p:nvPr/>
        </p:nvPicPr>
        <p:blipFill>
          <a:blip r:embed="rId6">
            <a:alphaModFix/>
          </a:blip>
          <a:stretch>
            <a:fillRect/>
          </a:stretch>
        </p:blipFill>
        <p:spPr>
          <a:xfrm>
            <a:off x="4968026" y="4371975"/>
            <a:ext cx="1090325" cy="462725"/>
          </a:xfrm>
          <a:prstGeom prst="rect">
            <a:avLst/>
          </a:prstGeom>
          <a:noFill/>
          <a:ln>
            <a:noFill/>
          </a:ln>
        </p:spPr>
      </p:pic>
      <p:pic>
        <p:nvPicPr>
          <p:cNvPr id="197" name="Google Shape;197;p30"/>
          <p:cNvPicPr preferRelativeResize="0"/>
          <p:nvPr/>
        </p:nvPicPr>
        <p:blipFill>
          <a:blip r:embed="rId7">
            <a:alphaModFix/>
          </a:blip>
          <a:stretch>
            <a:fillRect/>
          </a:stretch>
        </p:blipFill>
        <p:spPr>
          <a:xfrm>
            <a:off x="6553200" y="4446324"/>
            <a:ext cx="2333626" cy="3201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pic>
        <p:nvPicPr>
          <p:cNvPr id="203" name="Google Shape;203;p31"/>
          <p:cNvPicPr preferRelativeResize="0"/>
          <p:nvPr/>
        </p:nvPicPr>
        <p:blipFill rotWithShape="1">
          <a:blip r:embed="rId3">
            <a:alphaModFix amt="30000"/>
          </a:blip>
          <a:srcRect b="0" l="0" r="0" t="0"/>
          <a:stretch/>
        </p:blipFill>
        <p:spPr>
          <a:xfrm>
            <a:off x="4080325" y="4127275"/>
            <a:ext cx="4658451" cy="786525"/>
          </a:xfrm>
          <a:prstGeom prst="rect">
            <a:avLst/>
          </a:prstGeom>
          <a:noFill/>
          <a:ln>
            <a:noFill/>
          </a:ln>
        </p:spPr>
      </p:pic>
      <p:pic>
        <p:nvPicPr>
          <p:cNvPr id="204" name="Google Shape;204;p31"/>
          <p:cNvPicPr preferRelativeResize="0"/>
          <p:nvPr/>
        </p:nvPicPr>
        <p:blipFill>
          <a:blip r:embed="rId4">
            <a:alphaModFix/>
          </a:blip>
          <a:stretch>
            <a:fillRect/>
          </a:stretch>
        </p:blipFill>
        <p:spPr>
          <a:xfrm>
            <a:off x="392126" y="1455455"/>
            <a:ext cx="1701320" cy="1817072"/>
          </a:xfrm>
          <a:prstGeom prst="rect">
            <a:avLst/>
          </a:prstGeom>
          <a:noFill/>
          <a:ln>
            <a:noFill/>
          </a:ln>
        </p:spPr>
      </p:pic>
      <p:pic>
        <p:nvPicPr>
          <p:cNvPr id="205" name="Google Shape;205;p31"/>
          <p:cNvPicPr preferRelativeResize="0"/>
          <p:nvPr/>
        </p:nvPicPr>
        <p:blipFill>
          <a:blip r:embed="rId5">
            <a:alphaModFix/>
          </a:blip>
          <a:stretch>
            <a:fillRect/>
          </a:stretch>
        </p:blipFill>
        <p:spPr>
          <a:xfrm rot="-5405992">
            <a:off x="332036" y="1487508"/>
            <a:ext cx="1828801" cy="1749386"/>
          </a:xfrm>
          <a:prstGeom prst="rect">
            <a:avLst/>
          </a:prstGeom>
          <a:noFill/>
          <a:ln>
            <a:noFill/>
          </a:ln>
        </p:spPr>
      </p:pic>
      <p:pic>
        <p:nvPicPr>
          <p:cNvPr id="206" name="Google Shape;206;p31"/>
          <p:cNvPicPr preferRelativeResize="0"/>
          <p:nvPr/>
        </p:nvPicPr>
        <p:blipFill>
          <a:blip r:embed="rId6">
            <a:alphaModFix/>
          </a:blip>
          <a:stretch>
            <a:fillRect/>
          </a:stretch>
        </p:blipFill>
        <p:spPr>
          <a:xfrm>
            <a:off x="5248275" y="390650"/>
            <a:ext cx="3577425" cy="3577425"/>
          </a:xfrm>
          <a:prstGeom prst="rect">
            <a:avLst/>
          </a:prstGeom>
          <a:noFill/>
          <a:ln>
            <a:noFill/>
          </a:ln>
        </p:spPr>
      </p:pic>
      <p:pic>
        <p:nvPicPr>
          <p:cNvPr id="207" name="Google Shape;207;p31"/>
          <p:cNvPicPr preferRelativeResize="0"/>
          <p:nvPr/>
        </p:nvPicPr>
        <p:blipFill rotWithShape="1">
          <a:blip r:embed="rId3">
            <a:alphaModFix/>
          </a:blip>
          <a:srcRect b="0" l="0" r="0" t="0"/>
          <a:stretch/>
        </p:blipFill>
        <p:spPr>
          <a:xfrm>
            <a:off x="-1152425" y="228725"/>
            <a:ext cx="7264749" cy="984925"/>
          </a:xfrm>
          <a:prstGeom prst="rect">
            <a:avLst/>
          </a:prstGeom>
          <a:noFill/>
          <a:ln>
            <a:noFill/>
          </a:ln>
        </p:spPr>
      </p:pic>
      <p:sp>
        <p:nvSpPr>
          <p:cNvPr id="208" name="Google Shape;208;p31"/>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Some ideas will be brought to life</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209" name="Google Shape;209;p31"/>
          <p:cNvSpPr txBox="1"/>
          <p:nvPr/>
        </p:nvSpPr>
        <p:spPr>
          <a:xfrm>
            <a:off x="4166050" y="4187125"/>
            <a:ext cx="4496400" cy="6327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800"/>
              </a:spcAft>
              <a:buNone/>
            </a:pPr>
            <a:r>
              <a:rPr lang="en-GB">
                <a:solidFill>
                  <a:schemeClr val="dk1"/>
                </a:solidFill>
                <a:latin typeface="Calibri"/>
                <a:ea typeface="Calibri"/>
                <a:cs typeface="Calibri"/>
                <a:sym typeface="Calibri"/>
              </a:rPr>
              <a:t>Little Inventors maker, Chris Folwell, brings to life the </a:t>
            </a:r>
            <a:r>
              <a:rPr b="1" lang="en-GB">
                <a:solidFill>
                  <a:schemeClr val="dk1"/>
                </a:solidFill>
                <a:latin typeface="Calibri"/>
                <a:ea typeface="Calibri"/>
                <a:cs typeface="Calibri"/>
                <a:sym typeface="Calibri"/>
              </a:rPr>
              <a:t>Rolla Lampa</a:t>
            </a:r>
            <a:r>
              <a:rPr lang="en-GB">
                <a:solidFill>
                  <a:schemeClr val="dk1"/>
                </a:solidFill>
                <a:latin typeface="Calibri"/>
                <a:ea typeface="Calibri"/>
                <a:cs typeface="Calibri"/>
                <a:sym typeface="Calibri"/>
              </a:rPr>
              <a:t>, invented by Sunderland pupil Gabriel, age 9. </a:t>
            </a:r>
            <a:endParaRPr>
              <a:solidFill>
                <a:schemeClr val="dk1"/>
              </a:solidFill>
              <a:latin typeface="Calibri"/>
              <a:ea typeface="Calibri"/>
              <a:cs typeface="Calibri"/>
              <a:sym typeface="Calibri"/>
            </a:endParaRPr>
          </a:p>
        </p:txBody>
      </p:sp>
      <p:pic>
        <p:nvPicPr>
          <p:cNvPr descr="Keep the whole family entertained with the Bouncy Castle Car. Invented by Millie, aged 8, from Tamworth, UK and brought to life as a miniature Automata by The talented Laurence and Angela St Leger.&#10;&#10;See more about this idea and how it was made - https://www.littleinventors.org/ideas/bouncy-castle-car/details" id="210" name="Google Shape;210;p31" title="Little Inventors: The Bouncy Castle Car - ideas made real">
            <a:hlinkClick r:id="rId7"/>
          </p:cNvPr>
          <p:cNvPicPr preferRelativeResize="0"/>
          <p:nvPr/>
        </p:nvPicPr>
        <p:blipFill>
          <a:blip r:embed="rId8">
            <a:alphaModFix/>
          </a:blip>
          <a:stretch>
            <a:fillRect/>
          </a:stretch>
        </p:blipFill>
        <p:spPr>
          <a:xfrm>
            <a:off x="2393425" y="1387012"/>
            <a:ext cx="2542126" cy="1906600"/>
          </a:xfrm>
          <a:prstGeom prst="rect">
            <a:avLst/>
          </a:prstGeom>
          <a:noFill/>
          <a:ln>
            <a:noFill/>
          </a:ln>
        </p:spPr>
      </p:pic>
      <p:pic>
        <p:nvPicPr>
          <p:cNvPr id="211" name="Google Shape;211;p31"/>
          <p:cNvPicPr preferRelativeResize="0"/>
          <p:nvPr/>
        </p:nvPicPr>
        <p:blipFill>
          <a:blip r:embed="rId9">
            <a:alphaModFix/>
          </a:blip>
          <a:stretch>
            <a:fillRect/>
          </a:stretch>
        </p:blipFill>
        <p:spPr>
          <a:xfrm>
            <a:off x="2318200" y="1369500"/>
            <a:ext cx="2617349" cy="2012227"/>
          </a:xfrm>
          <a:prstGeom prst="rect">
            <a:avLst/>
          </a:prstGeom>
          <a:noFill/>
          <a:ln>
            <a:noFill/>
          </a:ln>
        </p:spPr>
      </p:pic>
      <p:pic>
        <p:nvPicPr>
          <p:cNvPr id="212" name="Google Shape;212;p31"/>
          <p:cNvPicPr preferRelativeResize="0"/>
          <p:nvPr/>
        </p:nvPicPr>
        <p:blipFill rotWithShape="1">
          <a:blip r:embed="rId3">
            <a:alphaModFix amt="30000"/>
          </a:blip>
          <a:srcRect b="0" l="0" r="0" t="0"/>
          <a:stretch/>
        </p:blipFill>
        <p:spPr>
          <a:xfrm>
            <a:off x="419975" y="3737200"/>
            <a:ext cx="3505198" cy="984900"/>
          </a:xfrm>
          <a:prstGeom prst="rect">
            <a:avLst/>
          </a:prstGeom>
          <a:noFill/>
          <a:ln>
            <a:noFill/>
          </a:ln>
        </p:spPr>
      </p:pic>
      <p:sp>
        <p:nvSpPr>
          <p:cNvPr id="213" name="Google Shape;213;p31"/>
          <p:cNvSpPr txBox="1"/>
          <p:nvPr/>
        </p:nvSpPr>
        <p:spPr>
          <a:xfrm>
            <a:off x="533825" y="3821775"/>
            <a:ext cx="32775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GB">
                <a:latin typeface="Calibri"/>
                <a:ea typeface="Calibri"/>
                <a:cs typeface="Calibri"/>
                <a:sym typeface="Calibri"/>
              </a:rPr>
              <a:t>Bouncy castle car</a:t>
            </a:r>
            <a:r>
              <a:rPr lang="en-GB">
                <a:latin typeface="Calibri"/>
                <a:ea typeface="Calibri"/>
                <a:cs typeface="Calibri"/>
                <a:sym typeface="Calibri"/>
              </a:rPr>
              <a:t> by Millie, age 8 from Tamworth, brought to life by miniaturist artists, Laurence and Angela St Leger</a:t>
            </a:r>
            <a:endParaRPr>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p:txBody>
      </p:sp>
      <p:pic>
        <p:nvPicPr>
          <p:cNvPr id="214" name="Google Shape;214;p31"/>
          <p:cNvPicPr preferRelativeResize="0"/>
          <p:nvPr/>
        </p:nvPicPr>
        <p:blipFill>
          <a:blip r:embed="rId10">
            <a:alphaModFix/>
          </a:blip>
          <a:stretch>
            <a:fillRect/>
          </a:stretch>
        </p:blipFill>
        <p:spPr>
          <a:xfrm rot="-4367279">
            <a:off x="3347919" y="3519249"/>
            <a:ext cx="891286" cy="568237"/>
          </a:xfrm>
          <a:prstGeom prst="rect">
            <a:avLst/>
          </a:prstGeom>
          <a:noFill/>
          <a:ln>
            <a:noFill/>
          </a:ln>
        </p:spPr>
      </p:pic>
      <p:pic>
        <p:nvPicPr>
          <p:cNvPr id="215" name="Google Shape;215;p31"/>
          <p:cNvPicPr preferRelativeResize="0"/>
          <p:nvPr/>
        </p:nvPicPr>
        <p:blipFill>
          <a:blip r:embed="rId5">
            <a:alphaModFix/>
          </a:blip>
          <a:stretch>
            <a:fillRect/>
          </a:stretch>
        </p:blipFill>
        <p:spPr>
          <a:xfrm rot="-5405992">
            <a:off x="6146350" y="310469"/>
            <a:ext cx="1828801" cy="1836513"/>
          </a:xfrm>
          <a:prstGeom prst="rect">
            <a:avLst/>
          </a:prstGeom>
          <a:noFill/>
          <a:ln>
            <a:noFill/>
          </a:ln>
        </p:spPr>
      </p:pic>
      <p:pic>
        <p:nvPicPr>
          <p:cNvPr id="216" name="Google Shape;216;p31"/>
          <p:cNvPicPr preferRelativeResize="0"/>
          <p:nvPr/>
        </p:nvPicPr>
        <p:blipFill>
          <a:blip r:embed="rId11">
            <a:alphaModFix/>
          </a:blip>
          <a:stretch>
            <a:fillRect/>
          </a:stretch>
        </p:blipFill>
        <p:spPr>
          <a:xfrm>
            <a:off x="5278100" y="2220800"/>
            <a:ext cx="3484902" cy="1828800"/>
          </a:xfrm>
          <a:prstGeom prst="rect">
            <a:avLst/>
          </a:prstGeom>
          <a:noFill/>
          <a:ln>
            <a:noFill/>
          </a:ln>
        </p:spPr>
      </p:pic>
      <p:pic>
        <p:nvPicPr>
          <p:cNvPr id="217" name="Google Shape;217;p31"/>
          <p:cNvPicPr preferRelativeResize="0"/>
          <p:nvPr/>
        </p:nvPicPr>
        <p:blipFill>
          <a:blip r:embed="rId10">
            <a:alphaModFix/>
          </a:blip>
          <a:stretch>
            <a:fillRect/>
          </a:stretch>
        </p:blipFill>
        <p:spPr>
          <a:xfrm flipH="1" rot="7768802">
            <a:off x="4491094" y="3519249"/>
            <a:ext cx="891285" cy="56823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0"/>
                                        </p:tgtEl>
                                        <p:attrNameLst>
                                          <p:attrName>style.visibility</p:attrName>
                                        </p:attrNameLst>
                                      </p:cBhvr>
                                      <p:to>
                                        <p:strVal val="visible"/>
                                      </p:to>
                                    </p:set>
                                    <p:animEffect filter="fade" transition="in">
                                      <p:cBhvr>
                                        <p:cTn dur="1000"/>
                                        <p:tgtEl>
                                          <p:spTgt spid="21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pic>
        <p:nvPicPr>
          <p:cNvPr id="223" name="Google Shape;223;p32"/>
          <p:cNvPicPr preferRelativeResize="0"/>
          <p:nvPr/>
        </p:nvPicPr>
        <p:blipFill>
          <a:blip r:embed="rId3">
            <a:alphaModFix/>
          </a:blip>
          <a:stretch>
            <a:fillRect/>
          </a:stretch>
        </p:blipFill>
        <p:spPr>
          <a:xfrm>
            <a:off x="3243275" y="1747875"/>
            <a:ext cx="2888616" cy="2066962"/>
          </a:xfrm>
          <a:prstGeom prst="rect">
            <a:avLst/>
          </a:prstGeom>
          <a:noFill/>
          <a:ln>
            <a:noFill/>
          </a:ln>
        </p:spPr>
      </p:pic>
      <p:pic>
        <p:nvPicPr>
          <p:cNvPr id="224" name="Google Shape;224;p32"/>
          <p:cNvPicPr preferRelativeResize="0"/>
          <p:nvPr/>
        </p:nvPicPr>
        <p:blipFill>
          <a:blip r:embed="rId4">
            <a:alphaModFix/>
          </a:blip>
          <a:stretch>
            <a:fillRect/>
          </a:stretch>
        </p:blipFill>
        <p:spPr>
          <a:xfrm>
            <a:off x="871550" y="1695500"/>
            <a:ext cx="1913700" cy="2432673"/>
          </a:xfrm>
          <a:prstGeom prst="rect">
            <a:avLst/>
          </a:prstGeom>
          <a:noFill/>
          <a:ln>
            <a:noFill/>
          </a:ln>
        </p:spPr>
      </p:pic>
      <p:pic>
        <p:nvPicPr>
          <p:cNvPr id="225" name="Google Shape;225;p32"/>
          <p:cNvPicPr preferRelativeResize="0"/>
          <p:nvPr/>
        </p:nvPicPr>
        <p:blipFill rotWithShape="1">
          <a:blip r:embed="rId5">
            <a:alphaModFix/>
          </a:blip>
          <a:srcRect b="0" l="0" r="0" t="0"/>
          <a:stretch/>
        </p:blipFill>
        <p:spPr>
          <a:xfrm>
            <a:off x="-3657149" y="302063"/>
            <a:ext cx="6695724" cy="984925"/>
          </a:xfrm>
          <a:prstGeom prst="rect">
            <a:avLst/>
          </a:prstGeom>
          <a:noFill/>
          <a:ln>
            <a:noFill/>
          </a:ln>
        </p:spPr>
      </p:pic>
      <p:sp>
        <p:nvSpPr>
          <p:cNvPr id="226" name="Google Shape;226;p32"/>
          <p:cNvSpPr txBox="1"/>
          <p:nvPr/>
        </p:nvSpPr>
        <p:spPr>
          <a:xfrm rot="-59844">
            <a:off x="424902" y="533120"/>
            <a:ext cx="2274945" cy="570391"/>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Beginnings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227" name="Google Shape;227;p32"/>
          <p:cNvSpPr txBox="1"/>
          <p:nvPr/>
        </p:nvSpPr>
        <p:spPr>
          <a:xfrm>
            <a:off x="1369900" y="1765850"/>
            <a:ext cx="6823500" cy="9081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Clr>
                <a:schemeClr val="dk1"/>
              </a:buClr>
              <a:buSzPts val="1100"/>
              <a:buFont typeface="Arial"/>
              <a:buNone/>
            </a:pPr>
            <a:r>
              <a:t/>
            </a:r>
            <a:endParaRPr sz="1100">
              <a:solidFill>
                <a:schemeClr val="dk1"/>
              </a:solidFill>
              <a:latin typeface="National Trust"/>
              <a:ea typeface="National Trust"/>
              <a:cs typeface="National Trust"/>
              <a:sym typeface="National Trust"/>
            </a:endParaRPr>
          </a:p>
          <a:p>
            <a:pPr indent="0" lvl="0" marL="0" rtl="0" algn="just">
              <a:spcBef>
                <a:spcPts val="0"/>
              </a:spcBef>
              <a:spcAft>
                <a:spcPts val="0"/>
              </a:spcAft>
              <a:buClr>
                <a:schemeClr val="dk1"/>
              </a:buClr>
              <a:buSzPts val="1100"/>
              <a:buFont typeface="Arial"/>
              <a:buNone/>
            </a:pPr>
            <a:r>
              <a:t/>
            </a:r>
            <a:endParaRPr sz="1100">
              <a:solidFill>
                <a:schemeClr val="dk1"/>
              </a:solidFill>
              <a:latin typeface="National Trust"/>
              <a:ea typeface="National Trust"/>
              <a:cs typeface="National Trust"/>
              <a:sym typeface="National Trust"/>
            </a:endParaRPr>
          </a:p>
          <a:p>
            <a:pPr indent="0" lvl="0" marL="0" rtl="0" algn="just">
              <a:spcBef>
                <a:spcPts val="0"/>
              </a:spcBef>
              <a:spcAft>
                <a:spcPts val="0"/>
              </a:spcAft>
              <a:buClr>
                <a:schemeClr val="dk1"/>
              </a:buClr>
              <a:buSzPts val="1100"/>
              <a:buFont typeface="Arial"/>
              <a:buNone/>
            </a:pPr>
            <a:r>
              <a:t/>
            </a:r>
            <a:endParaRPr sz="1100">
              <a:solidFill>
                <a:schemeClr val="dk1"/>
              </a:solidFill>
              <a:latin typeface="National Trust"/>
              <a:ea typeface="National Trust"/>
              <a:cs typeface="National Trust"/>
              <a:sym typeface="National Trust"/>
            </a:endParaRPr>
          </a:p>
          <a:p>
            <a:pPr indent="0" lvl="0" marL="0" rtl="0" algn="l">
              <a:spcBef>
                <a:spcPts val="0"/>
              </a:spcBef>
              <a:spcAft>
                <a:spcPts val="0"/>
              </a:spcAft>
              <a:buNone/>
            </a:pPr>
            <a:r>
              <a:t/>
            </a:r>
            <a:endParaRPr>
              <a:latin typeface="Calibri"/>
              <a:ea typeface="Calibri"/>
              <a:cs typeface="Calibri"/>
              <a:sym typeface="Calibri"/>
            </a:endParaRPr>
          </a:p>
        </p:txBody>
      </p:sp>
      <p:sp>
        <p:nvSpPr>
          <p:cNvPr id="228" name="Google Shape;228;p32"/>
          <p:cNvSpPr txBox="1"/>
          <p:nvPr/>
        </p:nvSpPr>
        <p:spPr>
          <a:xfrm>
            <a:off x="3897125" y="869475"/>
            <a:ext cx="2941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Calibri"/>
              <a:ea typeface="Calibri"/>
              <a:cs typeface="Calibri"/>
              <a:sym typeface="Calibri"/>
            </a:endParaRPr>
          </a:p>
        </p:txBody>
      </p:sp>
      <p:pic>
        <p:nvPicPr>
          <p:cNvPr id="229" name="Google Shape;229;p32"/>
          <p:cNvPicPr preferRelativeResize="0"/>
          <p:nvPr/>
        </p:nvPicPr>
        <p:blipFill>
          <a:blip r:embed="rId6">
            <a:alphaModFix/>
          </a:blip>
          <a:stretch>
            <a:fillRect/>
          </a:stretch>
        </p:blipFill>
        <p:spPr>
          <a:xfrm rot="-5812296">
            <a:off x="2729184" y="4170878"/>
            <a:ext cx="675106" cy="430443"/>
          </a:xfrm>
          <a:prstGeom prst="rect">
            <a:avLst/>
          </a:prstGeom>
          <a:noFill/>
          <a:ln>
            <a:noFill/>
          </a:ln>
        </p:spPr>
      </p:pic>
      <p:pic>
        <p:nvPicPr>
          <p:cNvPr id="230" name="Google Shape;230;p32"/>
          <p:cNvPicPr preferRelativeResize="0"/>
          <p:nvPr/>
        </p:nvPicPr>
        <p:blipFill rotWithShape="1">
          <a:blip r:embed="rId5">
            <a:alphaModFix amt="30000"/>
          </a:blip>
          <a:srcRect b="0" l="0" r="0" t="0"/>
          <a:stretch/>
        </p:blipFill>
        <p:spPr>
          <a:xfrm>
            <a:off x="747726" y="4403150"/>
            <a:ext cx="2151466" cy="387818"/>
          </a:xfrm>
          <a:prstGeom prst="rect">
            <a:avLst/>
          </a:prstGeom>
          <a:noFill/>
          <a:ln>
            <a:noFill/>
          </a:ln>
        </p:spPr>
      </p:pic>
      <p:sp>
        <p:nvSpPr>
          <p:cNvPr id="231" name="Google Shape;231;p32"/>
          <p:cNvSpPr txBox="1"/>
          <p:nvPr/>
        </p:nvSpPr>
        <p:spPr>
          <a:xfrm>
            <a:off x="825475" y="4403150"/>
            <a:ext cx="19872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GB">
                <a:latin typeface="Calibri"/>
                <a:ea typeface="Calibri"/>
                <a:cs typeface="Calibri"/>
                <a:sym typeface="Calibri"/>
              </a:rPr>
              <a:t>Admiral George Delaval </a:t>
            </a:r>
            <a:endParaRPr b="1">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b="1">
              <a:latin typeface="Calibri"/>
              <a:ea typeface="Calibri"/>
              <a:cs typeface="Calibri"/>
              <a:sym typeface="Calibri"/>
            </a:endParaRPr>
          </a:p>
          <a:p>
            <a:pPr indent="0" lvl="0" marL="0" rtl="0" algn="l">
              <a:spcBef>
                <a:spcPts val="0"/>
              </a:spcBef>
              <a:spcAft>
                <a:spcPts val="0"/>
              </a:spcAft>
              <a:buNone/>
            </a:pPr>
            <a:r>
              <a:t/>
            </a:r>
            <a:endParaRPr b="1">
              <a:latin typeface="Calibri"/>
              <a:ea typeface="Calibri"/>
              <a:cs typeface="Calibri"/>
              <a:sym typeface="Calibri"/>
            </a:endParaRPr>
          </a:p>
        </p:txBody>
      </p:sp>
      <p:pic>
        <p:nvPicPr>
          <p:cNvPr id="232" name="Google Shape;232;p32"/>
          <p:cNvPicPr preferRelativeResize="0"/>
          <p:nvPr/>
        </p:nvPicPr>
        <p:blipFill rotWithShape="1">
          <a:blip r:embed="rId5">
            <a:alphaModFix amt="30000"/>
          </a:blip>
          <a:srcRect b="0" l="0" r="0" t="0"/>
          <a:stretch/>
        </p:blipFill>
        <p:spPr>
          <a:xfrm>
            <a:off x="3726463" y="839650"/>
            <a:ext cx="2151466" cy="387818"/>
          </a:xfrm>
          <a:prstGeom prst="rect">
            <a:avLst/>
          </a:prstGeom>
          <a:noFill/>
          <a:ln>
            <a:noFill/>
          </a:ln>
        </p:spPr>
      </p:pic>
      <p:sp>
        <p:nvSpPr>
          <p:cNvPr id="233" name="Google Shape;233;p32"/>
          <p:cNvSpPr txBox="1"/>
          <p:nvPr/>
        </p:nvSpPr>
        <p:spPr>
          <a:xfrm>
            <a:off x="3804213" y="839650"/>
            <a:ext cx="1987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Seaton Delaval Hall</a:t>
            </a:r>
            <a:endParaRPr b="1">
              <a:latin typeface="Calibri"/>
              <a:ea typeface="Calibri"/>
              <a:cs typeface="Calibri"/>
              <a:sym typeface="Calibri"/>
            </a:endParaRPr>
          </a:p>
        </p:txBody>
      </p:sp>
      <p:pic>
        <p:nvPicPr>
          <p:cNvPr id="234" name="Google Shape;234;p32"/>
          <p:cNvPicPr preferRelativeResize="0"/>
          <p:nvPr/>
        </p:nvPicPr>
        <p:blipFill rotWithShape="1">
          <a:blip r:embed="rId5">
            <a:alphaModFix amt="30000"/>
          </a:blip>
          <a:srcRect b="0" l="0" r="0" t="0"/>
          <a:stretch/>
        </p:blipFill>
        <p:spPr>
          <a:xfrm>
            <a:off x="4949997" y="4316600"/>
            <a:ext cx="1674451" cy="387825"/>
          </a:xfrm>
          <a:prstGeom prst="rect">
            <a:avLst/>
          </a:prstGeom>
          <a:noFill/>
          <a:ln>
            <a:noFill/>
          </a:ln>
        </p:spPr>
      </p:pic>
      <p:sp>
        <p:nvSpPr>
          <p:cNvPr id="235" name="Google Shape;235;p32"/>
          <p:cNvSpPr txBox="1"/>
          <p:nvPr/>
        </p:nvSpPr>
        <p:spPr>
          <a:xfrm>
            <a:off x="5027747" y="4316600"/>
            <a:ext cx="1549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latin typeface="Calibri"/>
                <a:ea typeface="Calibri"/>
                <a:cs typeface="Calibri"/>
                <a:sym typeface="Calibri"/>
              </a:rPr>
              <a:t>Sir John Vanbrugh</a:t>
            </a:r>
            <a:endParaRPr b="1">
              <a:latin typeface="Calibri"/>
              <a:ea typeface="Calibri"/>
              <a:cs typeface="Calibri"/>
              <a:sym typeface="Calibri"/>
            </a:endParaRPr>
          </a:p>
        </p:txBody>
      </p:sp>
      <p:pic>
        <p:nvPicPr>
          <p:cNvPr id="236" name="Google Shape;236;p32"/>
          <p:cNvPicPr preferRelativeResize="0"/>
          <p:nvPr/>
        </p:nvPicPr>
        <p:blipFill>
          <a:blip r:embed="rId6">
            <a:alphaModFix/>
          </a:blip>
          <a:stretch>
            <a:fillRect/>
          </a:stretch>
        </p:blipFill>
        <p:spPr>
          <a:xfrm rot="-882341">
            <a:off x="6463325" y="4202647"/>
            <a:ext cx="639375" cy="407655"/>
          </a:xfrm>
          <a:prstGeom prst="rect">
            <a:avLst/>
          </a:prstGeom>
          <a:noFill/>
          <a:ln>
            <a:noFill/>
          </a:ln>
        </p:spPr>
      </p:pic>
      <p:pic>
        <p:nvPicPr>
          <p:cNvPr id="237" name="Google Shape;237;p32"/>
          <p:cNvPicPr preferRelativeResize="0"/>
          <p:nvPr/>
        </p:nvPicPr>
        <p:blipFill>
          <a:blip r:embed="rId6">
            <a:alphaModFix/>
          </a:blip>
          <a:stretch>
            <a:fillRect/>
          </a:stretch>
        </p:blipFill>
        <p:spPr>
          <a:xfrm flipH="1" rot="-4987707">
            <a:off x="5290012" y="1045122"/>
            <a:ext cx="639375" cy="407655"/>
          </a:xfrm>
          <a:prstGeom prst="rect">
            <a:avLst/>
          </a:prstGeom>
          <a:noFill/>
          <a:ln>
            <a:noFill/>
          </a:ln>
        </p:spPr>
      </p:pic>
      <p:pic>
        <p:nvPicPr>
          <p:cNvPr id="238" name="Google Shape;238;p32"/>
          <p:cNvPicPr preferRelativeResize="0"/>
          <p:nvPr/>
        </p:nvPicPr>
        <p:blipFill rotWithShape="1">
          <a:blip r:embed="rId7">
            <a:alphaModFix/>
          </a:blip>
          <a:srcRect b="28093" l="0" r="34959" t="0"/>
          <a:stretch/>
        </p:blipFill>
        <p:spPr>
          <a:xfrm>
            <a:off x="462075" y="905225"/>
            <a:ext cx="5947203" cy="3679075"/>
          </a:xfrm>
          <a:prstGeom prst="rect">
            <a:avLst/>
          </a:prstGeom>
          <a:noFill/>
          <a:ln>
            <a:noFill/>
          </a:ln>
        </p:spPr>
      </p:pic>
      <p:pic>
        <p:nvPicPr>
          <p:cNvPr id="239" name="Google Shape;239;p32"/>
          <p:cNvPicPr preferRelativeResize="0"/>
          <p:nvPr/>
        </p:nvPicPr>
        <p:blipFill>
          <a:blip r:embed="rId8">
            <a:alphaModFix/>
          </a:blip>
          <a:stretch>
            <a:fillRect/>
          </a:stretch>
        </p:blipFill>
        <p:spPr>
          <a:xfrm>
            <a:off x="6409275" y="1056250"/>
            <a:ext cx="2485650" cy="322262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pic>
        <p:nvPicPr>
          <p:cNvPr id="245" name="Google Shape;245;p33"/>
          <p:cNvPicPr preferRelativeResize="0"/>
          <p:nvPr/>
        </p:nvPicPr>
        <p:blipFill rotWithShape="1">
          <a:blip r:embed="rId3">
            <a:alphaModFix amt="30000"/>
          </a:blip>
          <a:srcRect b="0" l="0" r="0" t="0"/>
          <a:stretch/>
        </p:blipFill>
        <p:spPr>
          <a:xfrm>
            <a:off x="6384250" y="4032850"/>
            <a:ext cx="1158400" cy="387825"/>
          </a:xfrm>
          <a:prstGeom prst="rect">
            <a:avLst/>
          </a:prstGeom>
          <a:noFill/>
          <a:ln>
            <a:noFill/>
          </a:ln>
        </p:spPr>
      </p:pic>
      <p:pic>
        <p:nvPicPr>
          <p:cNvPr id="246" name="Google Shape;246;p33"/>
          <p:cNvPicPr preferRelativeResize="0"/>
          <p:nvPr/>
        </p:nvPicPr>
        <p:blipFill rotWithShape="1">
          <a:blip r:embed="rId3">
            <a:alphaModFix amt="30000"/>
          </a:blip>
          <a:srcRect b="0" l="0" r="0" t="0"/>
          <a:stretch/>
        </p:blipFill>
        <p:spPr>
          <a:xfrm>
            <a:off x="3047600" y="4299150"/>
            <a:ext cx="2431199" cy="423650"/>
          </a:xfrm>
          <a:prstGeom prst="rect">
            <a:avLst/>
          </a:prstGeom>
          <a:noFill/>
          <a:ln>
            <a:noFill/>
          </a:ln>
        </p:spPr>
      </p:pic>
      <p:sp>
        <p:nvSpPr>
          <p:cNvPr id="247" name="Google Shape;247;p33"/>
          <p:cNvSpPr txBox="1"/>
          <p:nvPr/>
        </p:nvSpPr>
        <p:spPr>
          <a:xfrm>
            <a:off x="5071350" y="4020475"/>
            <a:ext cx="24312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GB">
                <a:latin typeface="Calibri"/>
                <a:ea typeface="Calibri"/>
                <a:cs typeface="Calibri"/>
                <a:sym typeface="Calibri"/>
              </a:rPr>
              <a:t>The Delavals</a:t>
            </a:r>
            <a:endParaRPr b="1">
              <a:latin typeface="Calibri"/>
              <a:ea typeface="Calibri"/>
              <a:cs typeface="Calibri"/>
              <a:sym typeface="Calibri"/>
            </a:endParaRPr>
          </a:p>
        </p:txBody>
      </p:sp>
      <p:sp>
        <p:nvSpPr>
          <p:cNvPr id="248" name="Google Shape;248;p33"/>
          <p:cNvSpPr txBox="1"/>
          <p:nvPr/>
        </p:nvSpPr>
        <p:spPr>
          <a:xfrm>
            <a:off x="3072000" y="431087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2600"/>
              </a:spcAft>
              <a:buNone/>
            </a:pPr>
            <a:r>
              <a:rPr b="1" lang="en-GB">
                <a:solidFill>
                  <a:srgbClr val="2C2C2C"/>
                </a:solidFill>
                <a:latin typeface="Calibri"/>
                <a:ea typeface="Calibri"/>
                <a:cs typeface="Calibri"/>
                <a:sym typeface="Calibri"/>
              </a:rPr>
              <a:t>Captain Francis Blake Delaval</a:t>
            </a:r>
            <a:endParaRPr b="1" sz="1700">
              <a:latin typeface="Calibri"/>
              <a:ea typeface="Calibri"/>
              <a:cs typeface="Calibri"/>
              <a:sym typeface="Calibri"/>
            </a:endParaRPr>
          </a:p>
        </p:txBody>
      </p:sp>
      <p:pic>
        <p:nvPicPr>
          <p:cNvPr id="249" name="Google Shape;249;p33"/>
          <p:cNvPicPr preferRelativeResize="0"/>
          <p:nvPr/>
        </p:nvPicPr>
        <p:blipFill>
          <a:blip r:embed="rId4">
            <a:alphaModFix/>
          </a:blip>
          <a:stretch>
            <a:fillRect/>
          </a:stretch>
        </p:blipFill>
        <p:spPr>
          <a:xfrm rot="-9233170">
            <a:off x="2980915" y="3760511"/>
            <a:ext cx="914200" cy="582879"/>
          </a:xfrm>
          <a:prstGeom prst="rect">
            <a:avLst/>
          </a:prstGeom>
          <a:noFill/>
          <a:ln>
            <a:noFill/>
          </a:ln>
        </p:spPr>
      </p:pic>
      <p:pic>
        <p:nvPicPr>
          <p:cNvPr id="250" name="Google Shape;250;p33"/>
          <p:cNvPicPr preferRelativeResize="0"/>
          <p:nvPr/>
        </p:nvPicPr>
        <p:blipFill>
          <a:blip r:embed="rId5">
            <a:alphaModFix/>
          </a:blip>
          <a:stretch>
            <a:fillRect/>
          </a:stretch>
        </p:blipFill>
        <p:spPr>
          <a:xfrm rot="-5060429">
            <a:off x="7405896" y="3741317"/>
            <a:ext cx="724361" cy="461867"/>
          </a:xfrm>
          <a:prstGeom prst="rect">
            <a:avLst/>
          </a:prstGeom>
          <a:noFill/>
          <a:ln>
            <a:noFill/>
          </a:ln>
        </p:spPr>
      </p:pic>
      <p:pic>
        <p:nvPicPr>
          <p:cNvPr id="251" name="Google Shape;251;p33"/>
          <p:cNvPicPr preferRelativeResize="0"/>
          <p:nvPr/>
        </p:nvPicPr>
        <p:blipFill>
          <a:blip r:embed="rId6">
            <a:alphaModFix/>
          </a:blip>
          <a:stretch>
            <a:fillRect/>
          </a:stretch>
        </p:blipFill>
        <p:spPr>
          <a:xfrm>
            <a:off x="540200" y="1608575"/>
            <a:ext cx="2247500" cy="2906250"/>
          </a:xfrm>
          <a:prstGeom prst="rect">
            <a:avLst/>
          </a:prstGeom>
          <a:noFill/>
          <a:ln>
            <a:noFill/>
          </a:ln>
        </p:spPr>
      </p:pic>
      <p:pic>
        <p:nvPicPr>
          <p:cNvPr id="252" name="Google Shape;252;p33"/>
          <p:cNvPicPr preferRelativeResize="0"/>
          <p:nvPr/>
        </p:nvPicPr>
        <p:blipFill>
          <a:blip r:embed="rId7">
            <a:alphaModFix/>
          </a:blip>
          <a:stretch>
            <a:fillRect/>
          </a:stretch>
        </p:blipFill>
        <p:spPr>
          <a:xfrm>
            <a:off x="6080125" y="593025"/>
            <a:ext cx="2176200" cy="2863421"/>
          </a:xfrm>
          <a:prstGeom prst="rect">
            <a:avLst/>
          </a:prstGeom>
          <a:noFill/>
          <a:ln>
            <a:noFill/>
          </a:ln>
        </p:spPr>
      </p:pic>
      <p:pic>
        <p:nvPicPr>
          <p:cNvPr id="253" name="Google Shape;253;p33"/>
          <p:cNvPicPr preferRelativeResize="0"/>
          <p:nvPr/>
        </p:nvPicPr>
        <p:blipFill rotWithShape="1">
          <a:blip r:embed="rId8">
            <a:alphaModFix/>
          </a:blip>
          <a:srcRect b="0" l="0" r="0" t="0"/>
          <a:stretch/>
        </p:blipFill>
        <p:spPr>
          <a:xfrm>
            <a:off x="446300" y="1451425"/>
            <a:ext cx="2521518" cy="3259649"/>
          </a:xfrm>
          <a:prstGeom prst="rect">
            <a:avLst/>
          </a:prstGeom>
          <a:noFill/>
          <a:ln>
            <a:noFill/>
          </a:ln>
        </p:spPr>
      </p:pic>
      <p:pic>
        <p:nvPicPr>
          <p:cNvPr id="254" name="Google Shape;254;p33"/>
          <p:cNvPicPr preferRelativeResize="0"/>
          <p:nvPr/>
        </p:nvPicPr>
        <p:blipFill>
          <a:blip r:embed="rId9">
            <a:alphaModFix/>
          </a:blip>
          <a:stretch>
            <a:fillRect/>
          </a:stretch>
        </p:blipFill>
        <p:spPr>
          <a:xfrm>
            <a:off x="5919600" y="429225"/>
            <a:ext cx="2575724" cy="3259643"/>
          </a:xfrm>
          <a:prstGeom prst="rect">
            <a:avLst/>
          </a:prstGeom>
          <a:noFill/>
          <a:ln>
            <a:noFill/>
          </a:ln>
        </p:spPr>
      </p:pic>
      <p:pic>
        <p:nvPicPr>
          <p:cNvPr id="255" name="Google Shape;255;p33"/>
          <p:cNvPicPr preferRelativeResize="0"/>
          <p:nvPr/>
        </p:nvPicPr>
        <p:blipFill rotWithShape="1">
          <a:blip r:embed="rId3">
            <a:alphaModFix/>
          </a:blip>
          <a:srcRect b="0" l="0" r="0" t="0"/>
          <a:stretch/>
        </p:blipFill>
        <p:spPr>
          <a:xfrm>
            <a:off x="-3648136" y="299613"/>
            <a:ext cx="6695724" cy="984925"/>
          </a:xfrm>
          <a:prstGeom prst="rect">
            <a:avLst/>
          </a:prstGeom>
          <a:noFill/>
          <a:ln>
            <a:noFill/>
          </a:ln>
        </p:spPr>
      </p:pic>
      <p:sp>
        <p:nvSpPr>
          <p:cNvPr id="256" name="Google Shape;256;p33"/>
          <p:cNvSpPr txBox="1"/>
          <p:nvPr/>
        </p:nvSpPr>
        <p:spPr>
          <a:xfrm rot="-59963">
            <a:off x="424459" y="534028"/>
            <a:ext cx="2167230" cy="516084"/>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The Delavals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pic>
        <p:nvPicPr>
          <p:cNvPr id="257" name="Google Shape;257;p33"/>
          <p:cNvPicPr preferRelativeResize="0"/>
          <p:nvPr/>
        </p:nvPicPr>
        <p:blipFill>
          <a:blip r:embed="rId10">
            <a:alphaModFix/>
          </a:blip>
          <a:stretch>
            <a:fillRect/>
          </a:stretch>
        </p:blipFill>
        <p:spPr>
          <a:xfrm>
            <a:off x="3475750" y="1198075"/>
            <a:ext cx="2129100" cy="265518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pic>
        <p:nvPicPr>
          <p:cNvPr id="263" name="Google Shape;263;p34"/>
          <p:cNvPicPr preferRelativeResize="0"/>
          <p:nvPr/>
        </p:nvPicPr>
        <p:blipFill rotWithShape="1">
          <a:blip r:embed="rId3">
            <a:alphaModFix/>
          </a:blip>
          <a:srcRect b="0" l="0" r="0" t="0"/>
          <a:stretch/>
        </p:blipFill>
        <p:spPr>
          <a:xfrm>
            <a:off x="-3648136" y="299613"/>
            <a:ext cx="6695724" cy="984925"/>
          </a:xfrm>
          <a:prstGeom prst="rect">
            <a:avLst/>
          </a:prstGeom>
          <a:noFill/>
          <a:ln>
            <a:noFill/>
          </a:ln>
        </p:spPr>
      </p:pic>
      <p:sp>
        <p:nvSpPr>
          <p:cNvPr id="264" name="Google Shape;264;p34"/>
          <p:cNvSpPr txBox="1"/>
          <p:nvPr/>
        </p:nvSpPr>
        <p:spPr>
          <a:xfrm rot="-59963">
            <a:off x="424459" y="534028"/>
            <a:ext cx="2167230" cy="516084"/>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GB" sz="3000">
                <a:solidFill>
                  <a:schemeClr val="dk1"/>
                </a:solidFill>
                <a:latin typeface="Calibri"/>
                <a:ea typeface="Calibri"/>
                <a:cs typeface="Calibri"/>
                <a:sym typeface="Calibri"/>
              </a:rPr>
              <a:t>The Delavals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pic>
        <p:nvPicPr>
          <p:cNvPr id="265" name="Google Shape;265;p34"/>
          <p:cNvPicPr preferRelativeResize="0"/>
          <p:nvPr/>
        </p:nvPicPr>
        <p:blipFill>
          <a:blip r:embed="rId4">
            <a:alphaModFix/>
          </a:blip>
          <a:stretch>
            <a:fillRect/>
          </a:stretch>
        </p:blipFill>
        <p:spPr>
          <a:xfrm>
            <a:off x="540200" y="1608575"/>
            <a:ext cx="2247500" cy="2906250"/>
          </a:xfrm>
          <a:prstGeom prst="rect">
            <a:avLst/>
          </a:prstGeom>
          <a:noFill/>
          <a:ln>
            <a:noFill/>
          </a:ln>
        </p:spPr>
      </p:pic>
      <p:pic>
        <p:nvPicPr>
          <p:cNvPr id="266" name="Google Shape;266;p34"/>
          <p:cNvPicPr preferRelativeResize="0"/>
          <p:nvPr/>
        </p:nvPicPr>
        <p:blipFill>
          <a:blip r:embed="rId5">
            <a:alphaModFix/>
          </a:blip>
          <a:stretch>
            <a:fillRect/>
          </a:stretch>
        </p:blipFill>
        <p:spPr>
          <a:xfrm>
            <a:off x="6080125" y="593025"/>
            <a:ext cx="2176200" cy="2863421"/>
          </a:xfrm>
          <a:prstGeom prst="rect">
            <a:avLst/>
          </a:prstGeom>
          <a:noFill/>
          <a:ln>
            <a:noFill/>
          </a:ln>
        </p:spPr>
      </p:pic>
      <p:pic>
        <p:nvPicPr>
          <p:cNvPr id="267" name="Google Shape;267;p34"/>
          <p:cNvPicPr preferRelativeResize="0"/>
          <p:nvPr/>
        </p:nvPicPr>
        <p:blipFill>
          <a:blip r:embed="rId6">
            <a:alphaModFix/>
          </a:blip>
          <a:stretch>
            <a:fillRect/>
          </a:stretch>
        </p:blipFill>
        <p:spPr>
          <a:xfrm>
            <a:off x="3357363" y="913059"/>
            <a:ext cx="2247500" cy="2969239"/>
          </a:xfrm>
          <a:prstGeom prst="rect">
            <a:avLst/>
          </a:prstGeom>
          <a:noFill/>
          <a:ln>
            <a:noFill/>
          </a:ln>
        </p:spPr>
      </p:pic>
      <p:pic>
        <p:nvPicPr>
          <p:cNvPr id="268" name="Google Shape;268;p34"/>
          <p:cNvPicPr preferRelativeResize="0"/>
          <p:nvPr/>
        </p:nvPicPr>
        <p:blipFill>
          <a:blip r:embed="rId7">
            <a:alphaModFix/>
          </a:blip>
          <a:stretch>
            <a:fillRect/>
          </a:stretch>
        </p:blipFill>
        <p:spPr>
          <a:xfrm>
            <a:off x="5914625" y="440625"/>
            <a:ext cx="2575724" cy="3259649"/>
          </a:xfrm>
          <a:prstGeom prst="rect">
            <a:avLst/>
          </a:prstGeom>
          <a:noFill/>
          <a:ln>
            <a:noFill/>
          </a:ln>
        </p:spPr>
      </p:pic>
      <p:pic>
        <p:nvPicPr>
          <p:cNvPr id="269" name="Google Shape;269;p34"/>
          <p:cNvPicPr preferRelativeResize="0"/>
          <p:nvPr/>
        </p:nvPicPr>
        <p:blipFill>
          <a:blip r:embed="rId8">
            <a:alphaModFix/>
          </a:blip>
          <a:stretch>
            <a:fillRect/>
          </a:stretch>
        </p:blipFill>
        <p:spPr>
          <a:xfrm>
            <a:off x="446300" y="1451425"/>
            <a:ext cx="2521518" cy="3259649"/>
          </a:xfrm>
          <a:prstGeom prst="rect">
            <a:avLst/>
          </a:prstGeom>
          <a:noFill/>
          <a:ln>
            <a:noFill/>
          </a:ln>
        </p:spPr>
      </p:pic>
      <p:pic>
        <p:nvPicPr>
          <p:cNvPr id="270" name="Google Shape;270;p34"/>
          <p:cNvPicPr preferRelativeResize="0"/>
          <p:nvPr/>
        </p:nvPicPr>
        <p:blipFill>
          <a:blip r:embed="rId9">
            <a:alphaModFix/>
          </a:blip>
          <a:stretch>
            <a:fillRect/>
          </a:stretch>
        </p:blipFill>
        <p:spPr>
          <a:xfrm rot="-9233170">
            <a:off x="2980915" y="3760511"/>
            <a:ext cx="914200" cy="582879"/>
          </a:xfrm>
          <a:prstGeom prst="rect">
            <a:avLst/>
          </a:prstGeom>
          <a:noFill/>
          <a:ln>
            <a:noFill/>
          </a:ln>
        </p:spPr>
      </p:pic>
      <p:pic>
        <p:nvPicPr>
          <p:cNvPr id="271" name="Google Shape;271;p34"/>
          <p:cNvPicPr preferRelativeResize="0"/>
          <p:nvPr/>
        </p:nvPicPr>
        <p:blipFill>
          <a:blip r:embed="rId10">
            <a:alphaModFix/>
          </a:blip>
          <a:stretch>
            <a:fillRect/>
          </a:stretch>
        </p:blipFill>
        <p:spPr>
          <a:xfrm rot="-5060429">
            <a:off x="7405896" y="3741317"/>
            <a:ext cx="724361" cy="461867"/>
          </a:xfrm>
          <a:prstGeom prst="rect">
            <a:avLst/>
          </a:prstGeom>
          <a:noFill/>
          <a:ln>
            <a:noFill/>
          </a:ln>
        </p:spPr>
      </p:pic>
      <p:pic>
        <p:nvPicPr>
          <p:cNvPr id="272" name="Google Shape;272;p34"/>
          <p:cNvPicPr preferRelativeResize="0"/>
          <p:nvPr/>
        </p:nvPicPr>
        <p:blipFill>
          <a:blip r:embed="rId11">
            <a:alphaModFix/>
          </a:blip>
          <a:stretch>
            <a:fillRect/>
          </a:stretch>
        </p:blipFill>
        <p:spPr>
          <a:xfrm>
            <a:off x="0" y="-84736"/>
            <a:ext cx="9144001" cy="745322"/>
          </a:xfrm>
          <a:prstGeom prst="rect">
            <a:avLst/>
          </a:prstGeom>
          <a:noFill/>
          <a:ln>
            <a:noFill/>
          </a:ln>
        </p:spPr>
      </p:pic>
      <p:pic>
        <p:nvPicPr>
          <p:cNvPr id="273" name="Google Shape;273;p34"/>
          <p:cNvPicPr preferRelativeResize="0"/>
          <p:nvPr/>
        </p:nvPicPr>
        <p:blipFill rotWithShape="1">
          <a:blip r:embed="rId3">
            <a:alphaModFix amt="30000"/>
          </a:blip>
          <a:srcRect b="0" l="0" r="0" t="0"/>
          <a:stretch/>
        </p:blipFill>
        <p:spPr>
          <a:xfrm>
            <a:off x="6384250" y="4032850"/>
            <a:ext cx="1158400" cy="387825"/>
          </a:xfrm>
          <a:prstGeom prst="rect">
            <a:avLst/>
          </a:prstGeom>
          <a:noFill/>
          <a:ln>
            <a:noFill/>
          </a:ln>
        </p:spPr>
      </p:pic>
      <p:pic>
        <p:nvPicPr>
          <p:cNvPr id="274" name="Google Shape;274;p34"/>
          <p:cNvPicPr preferRelativeResize="0"/>
          <p:nvPr/>
        </p:nvPicPr>
        <p:blipFill rotWithShape="1">
          <a:blip r:embed="rId3">
            <a:alphaModFix amt="30000"/>
          </a:blip>
          <a:srcRect b="0" l="0" r="0" t="0"/>
          <a:stretch/>
        </p:blipFill>
        <p:spPr>
          <a:xfrm>
            <a:off x="3047600" y="4299150"/>
            <a:ext cx="2431199" cy="423650"/>
          </a:xfrm>
          <a:prstGeom prst="rect">
            <a:avLst/>
          </a:prstGeom>
          <a:noFill/>
          <a:ln>
            <a:noFill/>
          </a:ln>
        </p:spPr>
      </p:pic>
      <p:sp>
        <p:nvSpPr>
          <p:cNvPr id="275" name="Google Shape;275;p34"/>
          <p:cNvSpPr txBox="1"/>
          <p:nvPr/>
        </p:nvSpPr>
        <p:spPr>
          <a:xfrm>
            <a:off x="5071350" y="4020475"/>
            <a:ext cx="24312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GB">
                <a:latin typeface="Calibri"/>
                <a:ea typeface="Calibri"/>
                <a:cs typeface="Calibri"/>
                <a:sym typeface="Calibri"/>
              </a:rPr>
              <a:t>The Delavals</a:t>
            </a:r>
            <a:endParaRPr b="1">
              <a:latin typeface="Calibri"/>
              <a:ea typeface="Calibri"/>
              <a:cs typeface="Calibri"/>
              <a:sym typeface="Calibri"/>
            </a:endParaRPr>
          </a:p>
        </p:txBody>
      </p:sp>
      <p:sp>
        <p:nvSpPr>
          <p:cNvPr id="276" name="Google Shape;276;p34"/>
          <p:cNvSpPr txBox="1"/>
          <p:nvPr/>
        </p:nvSpPr>
        <p:spPr>
          <a:xfrm>
            <a:off x="3072000" y="431087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2600"/>
              </a:spcAft>
              <a:buNone/>
            </a:pPr>
            <a:r>
              <a:rPr b="1" lang="en-GB">
                <a:solidFill>
                  <a:srgbClr val="2C2C2C"/>
                </a:solidFill>
                <a:latin typeface="Calibri"/>
                <a:ea typeface="Calibri"/>
                <a:cs typeface="Calibri"/>
                <a:sym typeface="Calibri"/>
              </a:rPr>
              <a:t>Captain Francis Blake Delaval</a:t>
            </a:r>
            <a:endParaRPr b="1" sz="1700">
              <a:latin typeface="Calibri"/>
              <a:ea typeface="Calibri"/>
              <a:cs typeface="Calibri"/>
              <a:sym typeface="Calibri"/>
            </a:endParaRPr>
          </a:p>
        </p:txBody>
      </p:sp>
      <p:pic>
        <p:nvPicPr>
          <p:cNvPr id="277" name="Google Shape;277;p34"/>
          <p:cNvPicPr preferRelativeResize="0"/>
          <p:nvPr/>
        </p:nvPicPr>
        <p:blipFill rotWithShape="1">
          <a:blip r:embed="rId6">
            <a:alphaModFix/>
          </a:blip>
          <a:srcRect b="84398" l="80354" r="4811" t="6144"/>
          <a:stretch/>
        </p:blipFill>
        <p:spPr>
          <a:xfrm>
            <a:off x="5994400" y="3831863"/>
            <a:ext cx="333375" cy="280799"/>
          </a:xfrm>
          <a:prstGeom prst="rect">
            <a:avLst/>
          </a:prstGeom>
          <a:noFill/>
          <a:ln>
            <a:noFill/>
          </a:ln>
        </p:spPr>
      </p:pic>
      <p:pic>
        <p:nvPicPr>
          <p:cNvPr id="278" name="Google Shape;278;p34"/>
          <p:cNvPicPr preferRelativeResize="0"/>
          <p:nvPr/>
        </p:nvPicPr>
        <p:blipFill rotWithShape="1">
          <a:blip r:embed="rId6">
            <a:alphaModFix/>
          </a:blip>
          <a:srcRect b="70635" l="75151" r="10015" t="16304"/>
          <a:stretch/>
        </p:blipFill>
        <p:spPr>
          <a:xfrm rot="-3389267">
            <a:off x="5569913" y="3923049"/>
            <a:ext cx="333376" cy="387826"/>
          </a:xfrm>
          <a:prstGeom prst="rect">
            <a:avLst/>
          </a:prstGeom>
          <a:noFill/>
          <a:ln>
            <a:noFill/>
          </a:ln>
        </p:spPr>
      </p:pic>
      <p:pic>
        <p:nvPicPr>
          <p:cNvPr id="279" name="Google Shape;279;p34"/>
          <p:cNvPicPr preferRelativeResize="0"/>
          <p:nvPr/>
        </p:nvPicPr>
        <p:blipFill rotWithShape="1">
          <a:blip r:embed="rId6">
            <a:alphaModFix/>
          </a:blip>
          <a:srcRect b="76515" l="64750" r="22958" t="4834"/>
          <a:stretch/>
        </p:blipFill>
        <p:spPr>
          <a:xfrm rot="-3328856">
            <a:off x="5007023" y="3722650"/>
            <a:ext cx="276226" cy="553798"/>
          </a:xfrm>
          <a:prstGeom prst="rect">
            <a:avLst/>
          </a:prstGeom>
          <a:noFill/>
          <a:ln>
            <a:noFill/>
          </a:ln>
        </p:spPr>
      </p:pic>
      <p:pic>
        <p:nvPicPr>
          <p:cNvPr id="280" name="Google Shape;280;p34"/>
          <p:cNvPicPr preferRelativeResize="0"/>
          <p:nvPr/>
        </p:nvPicPr>
        <p:blipFill rotWithShape="1">
          <a:blip r:embed="rId6">
            <a:alphaModFix/>
          </a:blip>
          <a:srcRect b="84398" l="80354" r="4811" t="6144"/>
          <a:stretch/>
        </p:blipFill>
        <p:spPr>
          <a:xfrm>
            <a:off x="4419288" y="3950325"/>
            <a:ext cx="333375" cy="280799"/>
          </a:xfrm>
          <a:prstGeom prst="rect">
            <a:avLst/>
          </a:prstGeom>
          <a:noFill/>
          <a:ln>
            <a:noFill/>
          </a:ln>
        </p:spPr>
      </p:pic>
      <p:pic>
        <p:nvPicPr>
          <p:cNvPr id="281" name="Google Shape;281;p34"/>
          <p:cNvPicPr preferRelativeResize="0"/>
          <p:nvPr/>
        </p:nvPicPr>
        <p:blipFill rotWithShape="1">
          <a:blip r:embed="rId6">
            <a:alphaModFix/>
          </a:blip>
          <a:srcRect b="82353" l="52061" r="37315" t="8189"/>
          <a:stretch/>
        </p:blipFill>
        <p:spPr>
          <a:xfrm rot="5959604">
            <a:off x="6518149" y="3669525"/>
            <a:ext cx="238751" cy="280799"/>
          </a:xfrm>
          <a:prstGeom prst="rect">
            <a:avLst/>
          </a:prstGeom>
          <a:noFill/>
          <a:ln>
            <a:noFill/>
          </a:ln>
        </p:spPr>
      </p:pic>
      <p:pic>
        <p:nvPicPr>
          <p:cNvPr id="282" name="Google Shape;282;p34"/>
          <p:cNvPicPr preferRelativeResize="0"/>
          <p:nvPr/>
        </p:nvPicPr>
        <p:blipFill rotWithShape="1">
          <a:blip r:embed="rId6">
            <a:alphaModFix/>
          </a:blip>
          <a:srcRect b="82353" l="52061" r="37315" t="8189"/>
          <a:stretch/>
        </p:blipFill>
        <p:spPr>
          <a:xfrm rot="5959604">
            <a:off x="3979724" y="3882450"/>
            <a:ext cx="238751" cy="280799"/>
          </a:xfrm>
          <a:prstGeom prst="rect">
            <a:avLst/>
          </a:prstGeom>
          <a:noFill/>
          <a:ln>
            <a:noFill/>
          </a:ln>
        </p:spPr>
      </p:pic>
      <p:pic>
        <p:nvPicPr>
          <p:cNvPr id="283" name="Google Shape;283;p34"/>
          <p:cNvPicPr preferRelativeResize="0"/>
          <p:nvPr/>
        </p:nvPicPr>
        <p:blipFill rotWithShape="1">
          <a:blip r:embed="rId6">
            <a:alphaModFix/>
          </a:blip>
          <a:srcRect b="76515" l="64750" r="22958" t="4834"/>
          <a:stretch/>
        </p:blipFill>
        <p:spPr>
          <a:xfrm rot="2955267">
            <a:off x="5946211" y="4171875"/>
            <a:ext cx="276225" cy="553799"/>
          </a:xfrm>
          <a:prstGeom prst="rect">
            <a:avLst/>
          </a:prstGeom>
          <a:noFill/>
          <a:ln>
            <a:noFill/>
          </a:ln>
        </p:spPr>
      </p:pic>
      <p:pic>
        <p:nvPicPr>
          <p:cNvPr id="284" name="Google Shape;284;p34"/>
          <p:cNvPicPr preferRelativeResize="0"/>
          <p:nvPr/>
        </p:nvPicPr>
        <p:blipFill rotWithShape="1">
          <a:blip r:embed="rId6">
            <a:alphaModFix/>
          </a:blip>
          <a:srcRect b="84398" l="80354" r="4811" t="6144"/>
          <a:stretch/>
        </p:blipFill>
        <p:spPr>
          <a:xfrm rot="10454877">
            <a:off x="7810975" y="4326887"/>
            <a:ext cx="333374" cy="2808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